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7" r:id="rId1"/>
  </p:sldMasterIdLst>
  <p:notesMasterIdLst>
    <p:notesMasterId r:id="rId3"/>
  </p:notesMasterIdLst>
  <p:handoutMasterIdLst>
    <p:handoutMasterId r:id="rId4"/>
  </p:handoutMasterIdLst>
  <p:sldIdLst>
    <p:sldId id="328" r:id="rId2"/>
  </p:sldIdLst>
  <p:sldSz cx="42803763" cy="32075438"/>
  <p:notesSz cx="7102475" cy="9037638"/>
  <p:custDataLst>
    <p:tags r:id="rId5"/>
  </p:custDataLst>
  <p:defaultTextStyle>
    <a:defPPr>
      <a:defRPr lang="en-US"/>
    </a:defPPr>
    <a:lvl1pPr marL="0" algn="l" defTabSz="4503300" rtl="0" eaLnBrk="1" latinLnBrk="0" hangingPunct="1">
      <a:defRPr sz="9011" kern="1200">
        <a:solidFill>
          <a:schemeClr val="tx1"/>
        </a:solidFill>
        <a:latin typeface="+mn-lt"/>
        <a:ea typeface="+mn-ea"/>
        <a:cs typeface="+mn-cs"/>
      </a:defRPr>
    </a:lvl1pPr>
    <a:lvl2pPr marL="2251649" algn="l" defTabSz="4503300" rtl="0" eaLnBrk="1" latinLnBrk="0" hangingPunct="1">
      <a:defRPr sz="9011" kern="1200">
        <a:solidFill>
          <a:schemeClr val="tx1"/>
        </a:solidFill>
        <a:latin typeface="+mn-lt"/>
        <a:ea typeface="+mn-ea"/>
        <a:cs typeface="+mn-cs"/>
      </a:defRPr>
    </a:lvl2pPr>
    <a:lvl3pPr marL="4503300" algn="l" defTabSz="4503300" rtl="0" eaLnBrk="1" latinLnBrk="0" hangingPunct="1">
      <a:defRPr sz="9011" kern="1200">
        <a:solidFill>
          <a:schemeClr val="tx1"/>
        </a:solidFill>
        <a:latin typeface="+mn-lt"/>
        <a:ea typeface="+mn-ea"/>
        <a:cs typeface="+mn-cs"/>
      </a:defRPr>
    </a:lvl3pPr>
    <a:lvl4pPr marL="6754951" algn="l" defTabSz="4503300" rtl="0" eaLnBrk="1" latinLnBrk="0" hangingPunct="1">
      <a:defRPr sz="9011" kern="1200">
        <a:solidFill>
          <a:schemeClr val="tx1"/>
        </a:solidFill>
        <a:latin typeface="+mn-lt"/>
        <a:ea typeface="+mn-ea"/>
        <a:cs typeface="+mn-cs"/>
      </a:defRPr>
    </a:lvl4pPr>
    <a:lvl5pPr marL="9006600" algn="l" defTabSz="4503300" rtl="0" eaLnBrk="1" latinLnBrk="0" hangingPunct="1">
      <a:defRPr sz="9011" kern="1200">
        <a:solidFill>
          <a:schemeClr val="tx1"/>
        </a:solidFill>
        <a:latin typeface="+mn-lt"/>
        <a:ea typeface="+mn-ea"/>
        <a:cs typeface="+mn-cs"/>
      </a:defRPr>
    </a:lvl5pPr>
    <a:lvl6pPr marL="11258249" algn="l" defTabSz="4503300" rtl="0" eaLnBrk="1" latinLnBrk="0" hangingPunct="1">
      <a:defRPr sz="9011" kern="1200">
        <a:solidFill>
          <a:schemeClr val="tx1"/>
        </a:solidFill>
        <a:latin typeface="+mn-lt"/>
        <a:ea typeface="+mn-ea"/>
        <a:cs typeface="+mn-cs"/>
      </a:defRPr>
    </a:lvl6pPr>
    <a:lvl7pPr marL="13509900" algn="l" defTabSz="4503300" rtl="0" eaLnBrk="1" latinLnBrk="0" hangingPunct="1">
      <a:defRPr sz="9011" kern="1200">
        <a:solidFill>
          <a:schemeClr val="tx1"/>
        </a:solidFill>
        <a:latin typeface="+mn-lt"/>
        <a:ea typeface="+mn-ea"/>
        <a:cs typeface="+mn-cs"/>
      </a:defRPr>
    </a:lvl7pPr>
    <a:lvl8pPr marL="15761549" algn="l" defTabSz="4503300" rtl="0" eaLnBrk="1" latinLnBrk="0" hangingPunct="1">
      <a:defRPr sz="9011" kern="1200">
        <a:solidFill>
          <a:schemeClr val="tx1"/>
        </a:solidFill>
        <a:latin typeface="+mn-lt"/>
        <a:ea typeface="+mn-ea"/>
        <a:cs typeface="+mn-cs"/>
      </a:defRPr>
    </a:lvl8pPr>
    <a:lvl9pPr marL="18013200" algn="l" defTabSz="4503300" rtl="0" eaLnBrk="1" latinLnBrk="0" hangingPunct="1">
      <a:defRPr sz="9011" kern="1200">
        <a:solidFill>
          <a:schemeClr val="tx1"/>
        </a:solidFill>
        <a:latin typeface="+mn-lt"/>
        <a:ea typeface="+mn-ea"/>
        <a:cs typeface="+mn-cs"/>
      </a:defRPr>
    </a:lvl9pPr>
  </p:defaultTextStyle>
  <p:extLst>
    <p:ext uri="{EFAFB233-063F-42B5-8137-9DF3F51BA10A}">
      <p15:sldGuideLst xmlns:p15="http://schemas.microsoft.com/office/powerpoint/2012/main">
        <p15:guide id="14" orient="horz" pos="29532" userDrawn="1">
          <p15:clr>
            <a:srgbClr val="A4A3A4"/>
          </p15:clr>
        </p15:guide>
        <p15:guide id="15" orient="horz" pos="31961" userDrawn="1">
          <p15:clr>
            <a:srgbClr val="A4A3A4"/>
          </p15:clr>
        </p15:guide>
        <p15:guide id="17" orient="horz" pos="24792" userDrawn="1">
          <p15:clr>
            <a:srgbClr val="A4A3A4"/>
          </p15:clr>
        </p15:guide>
        <p15:guide id="18" orient="horz" pos="29523" userDrawn="1">
          <p15:clr>
            <a:srgbClr val="A4A3A4"/>
          </p15:clr>
        </p15:guide>
        <p15:guide id="19" orient="horz" pos="32333" userDrawn="1">
          <p15:clr>
            <a:srgbClr val="A4A3A4"/>
          </p15:clr>
        </p15:guide>
        <p15:guide id="22" pos="60735" userDrawn="1">
          <p15:clr>
            <a:srgbClr val="A4A3A4"/>
          </p15:clr>
        </p15:guide>
        <p15:guide id="24" pos="42487" userDrawn="1">
          <p15:clr>
            <a:srgbClr val="A4A3A4"/>
          </p15:clr>
        </p15:guide>
        <p15:guide id="26" pos="41460" userDrawn="1">
          <p15:clr>
            <a:srgbClr val="A4A3A4"/>
          </p15:clr>
        </p15:guide>
        <p15:guide id="49" pos="373" userDrawn="1">
          <p15:clr>
            <a:srgbClr val="A4A3A4"/>
          </p15:clr>
        </p15:guide>
        <p15:guide id="53" orient="horz" pos="2142" userDrawn="1">
          <p15:clr>
            <a:srgbClr val="A4A3A4"/>
          </p15:clr>
        </p15:guide>
        <p15:guide id="54" orient="horz" pos="353" userDrawn="1">
          <p15:clr>
            <a:srgbClr val="A4A3A4"/>
          </p15:clr>
        </p15:guide>
        <p15:guide id="58" orient="horz" pos="19595" userDrawn="1">
          <p15:clr>
            <a:srgbClr val="A4A3A4"/>
          </p15:clr>
        </p15:guide>
        <p15:guide id="59" orient="horz" pos="20033" userDrawn="1">
          <p15:clr>
            <a:srgbClr val="A4A3A4"/>
          </p15:clr>
        </p15:guide>
      </p15:sldGuideLst>
    </p:ext>
    <p:ext uri="{2D200454-40CA-4A62-9FC3-DE9A4176ACB9}">
      <p15:notesGuideLst xmlns:p15="http://schemas.microsoft.com/office/powerpoint/2012/main">
        <p15:guide id="1" orient="horz" pos="2847" userDrawn="1">
          <p15:clr>
            <a:srgbClr val="A4A3A4"/>
          </p15:clr>
        </p15:guide>
        <p15:guide id="2" pos="2237" userDrawn="1">
          <p15:clr>
            <a:srgbClr val="A4A3A4"/>
          </p15:clr>
        </p15:guide>
        <p15:guide id="3" orient="horz" pos="2894" userDrawn="1">
          <p15:clr>
            <a:srgbClr val="A4A3A4"/>
          </p15:clr>
        </p15:guide>
        <p15:guide id="4" pos="228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3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DFC6"/>
    <a:srgbClr val="FBF6EF"/>
    <a:srgbClr val="A21C49"/>
    <a:srgbClr val="2E318A"/>
    <a:srgbClr val="F4ECDF"/>
    <a:srgbClr val="D5EBD9"/>
    <a:srgbClr val="E5E5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225" autoAdjust="0"/>
    <p:restoredTop sz="96357" autoAdjust="0"/>
  </p:normalViewPr>
  <p:slideViewPr>
    <p:cSldViewPr snapToGrid="0">
      <p:cViewPr>
        <p:scale>
          <a:sx n="33" d="100"/>
          <a:sy n="33" d="100"/>
        </p:scale>
        <p:origin x="1140" y="-1560"/>
      </p:cViewPr>
      <p:guideLst>
        <p:guide orient="horz" pos="29532"/>
        <p:guide orient="horz" pos="31961"/>
        <p:guide orient="horz" pos="24792"/>
        <p:guide orient="horz" pos="29523"/>
        <p:guide orient="horz" pos="32333"/>
        <p:guide pos="60735"/>
        <p:guide pos="42487"/>
        <p:guide pos="41460"/>
        <p:guide pos="373"/>
        <p:guide orient="horz" pos="2142"/>
        <p:guide orient="horz" pos="353"/>
        <p:guide orient="horz" pos="19595"/>
        <p:guide orient="horz" pos="20033"/>
      </p:guideLst>
    </p:cSldViewPr>
  </p:slideViewPr>
  <p:notesTextViewPr>
    <p:cViewPr>
      <p:scale>
        <a:sx n="20" d="100"/>
        <a:sy n="20" d="100"/>
      </p:scale>
      <p:origin x="0" y="0"/>
    </p:cViewPr>
  </p:notesTextViewPr>
  <p:sorterViewPr>
    <p:cViewPr>
      <p:scale>
        <a:sx n="80" d="100"/>
        <a:sy n="80" d="100"/>
      </p:scale>
      <p:origin x="0" y="0"/>
    </p:cViewPr>
  </p:sorterViewPr>
  <p:notesViewPr>
    <p:cSldViewPr snapToGrid="0" showGuides="1">
      <p:cViewPr varScale="1">
        <p:scale>
          <a:sx n="75" d="100"/>
          <a:sy n="75" d="100"/>
        </p:scale>
        <p:origin x="-2712" y="-108"/>
      </p:cViewPr>
      <p:guideLst>
        <p:guide orient="horz" pos="2847"/>
        <p:guide pos="2237"/>
        <p:guide orient="horz" pos="2894"/>
        <p:guide pos="228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tags" Target="tags/tag1.xml"/><Relationship Id="rId10" Type="http://schemas.openxmlformats.org/officeDocument/2006/relationships/tableStyles" Target="tableStyles.xml"/><Relationship Id="rId4" Type="http://schemas.openxmlformats.org/officeDocument/2006/relationships/handoutMaster" Target="handoutMasters/handout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42153591034067"/>
          <c:y val="0.14975942829429911"/>
          <c:w val="0.83757843025605538"/>
          <c:h val="0.6649431388593996"/>
        </c:manualLayout>
      </c:layout>
      <c:barChart>
        <c:barDir val="col"/>
        <c:grouping val="clustered"/>
        <c:varyColors val="0"/>
        <c:ser>
          <c:idx val="0"/>
          <c:order val="0"/>
          <c:tx>
            <c:strRef>
              <c:f>Sheet1!$B$1</c:f>
              <c:strCache>
                <c:ptCount val="1"/>
                <c:pt idx="0">
                  <c:v>3 months</c:v>
                </c:pt>
              </c:strCache>
            </c:strRef>
          </c:tx>
          <c:spPr>
            <a:solidFill>
              <a:srgbClr val="A21C49"/>
            </a:solidFill>
            <a:ln w="12700">
              <a:solidFill>
                <a:srgbClr val="A21C49"/>
              </a:solidFill>
            </a:ln>
            <a:effectLst/>
          </c:spPr>
          <c:invertIfNegative val="0"/>
          <c:dLbls>
            <c:dLbl>
              <c:idx val="0"/>
              <c:layout>
                <c:manualLayout>
                  <c:x val="0"/>
                  <c:y val="-6.3281246107206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56-4A20-A48A-7D5663C01F0D}"/>
                </c:ext>
              </c:extLst>
            </c:dLbl>
            <c:numFmt formatCode="General"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Lit>
                <c:formatCode>General</c:formatCode>
                <c:ptCount val="2"/>
                <c:pt idx="0">
                  <c:v>7.6</c:v>
                </c:pt>
                <c:pt idx="1">
                  <c:v>1.8</c:v>
                </c:pt>
              </c:numLit>
            </c:plus>
            <c:minus>
              <c:numLit>
                <c:formatCode>General</c:formatCode>
                <c:ptCount val="2"/>
                <c:pt idx="0">
                  <c:v>9.8000000000000007</c:v>
                </c:pt>
                <c:pt idx="1">
                  <c:v>2.5</c:v>
                </c:pt>
              </c:numLit>
            </c:minus>
            <c:spPr>
              <a:noFill/>
              <a:ln w="12700" cap="sq" cmpd="sng" algn="ctr">
                <a:solidFill>
                  <a:schemeClr val="tx1"/>
                </a:solidFill>
                <a:miter lim="800000"/>
              </a:ln>
              <a:effectLst/>
            </c:spPr>
          </c:errBars>
          <c:cat>
            <c:strRef>
              <c:f>Sheet1!$A$2:$A$3</c:f>
              <c:strCache>
                <c:ptCount val="2"/>
                <c:pt idx="0">
                  <c:v>TN</c:v>
                </c:pt>
                <c:pt idx="1">
                  <c:v>TE</c:v>
                </c:pt>
              </c:strCache>
            </c:strRef>
          </c:cat>
          <c:val>
            <c:numRef>
              <c:f>Sheet1!$B$2:$B$3</c:f>
              <c:numCache>
                <c:formatCode>0.0</c:formatCode>
                <c:ptCount val="2"/>
                <c:pt idx="0">
                  <c:v>81</c:v>
                </c:pt>
                <c:pt idx="1">
                  <c:v>95</c:v>
                </c:pt>
              </c:numCache>
            </c:numRef>
          </c:val>
          <c:extLst>
            <c:ext xmlns:c16="http://schemas.microsoft.com/office/drawing/2014/chart" uri="{C3380CC4-5D6E-409C-BE32-E72D297353CC}">
              <c16:uniqueId val="{00000001-CC56-4A20-A48A-7D5663C01F0D}"/>
            </c:ext>
          </c:extLst>
        </c:ser>
        <c:ser>
          <c:idx val="1"/>
          <c:order val="1"/>
          <c:tx>
            <c:strRef>
              <c:f>Sheet1!$C$1</c:f>
              <c:strCache>
                <c:ptCount val="1"/>
                <c:pt idx="0">
                  <c:v>6 months</c:v>
                </c:pt>
              </c:strCache>
            </c:strRef>
          </c:tx>
          <c:spPr>
            <a:solidFill>
              <a:srgbClr val="2E318A"/>
            </a:solidFill>
            <a:ln w="12700">
              <a:solidFill>
                <a:schemeClr val="tx1">
                  <a:lumMod val="50000"/>
                  <a:lumOff val="50000"/>
                </a:schemeClr>
              </a:solidFill>
            </a:ln>
            <a:effectLst/>
          </c:spPr>
          <c:invertIfNegative val="0"/>
          <c:dLbls>
            <c:dLbl>
              <c:idx val="0"/>
              <c:layout>
                <c:manualLayout>
                  <c:x val="-4.042737572110126E-3"/>
                  <c:y val="-3.04687481256921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56-4A20-A48A-7D5663C01F0D}"/>
                </c:ext>
              </c:extLst>
            </c:dLbl>
            <c:numFmt formatCode="General"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Lit>
                <c:formatCode>General</c:formatCode>
                <c:ptCount val="2"/>
                <c:pt idx="0">
                  <c:v>5.7</c:v>
                </c:pt>
                <c:pt idx="1">
                  <c:v>2</c:v>
                </c:pt>
              </c:numLit>
            </c:plus>
            <c:minus>
              <c:numLit>
                <c:formatCode>General</c:formatCode>
                <c:ptCount val="2"/>
                <c:pt idx="0">
                  <c:v>8.8000000000000007</c:v>
                </c:pt>
                <c:pt idx="1">
                  <c:v>2.6</c:v>
                </c:pt>
              </c:numLit>
            </c:minus>
            <c:spPr>
              <a:noFill/>
              <a:ln w="12700" cap="sq" cmpd="sng" algn="ctr">
                <a:solidFill>
                  <a:schemeClr val="tx1"/>
                </a:solidFill>
                <a:miter lim="800000"/>
              </a:ln>
              <a:effectLst/>
            </c:spPr>
          </c:errBars>
          <c:cat>
            <c:strRef>
              <c:f>Sheet1!$A$2:$A$3</c:f>
              <c:strCache>
                <c:ptCount val="2"/>
                <c:pt idx="0">
                  <c:v>TN</c:v>
                </c:pt>
                <c:pt idx="1">
                  <c:v>TE</c:v>
                </c:pt>
              </c:strCache>
            </c:strRef>
          </c:cat>
          <c:val>
            <c:numRef>
              <c:f>Sheet1!$C$2:$C$3</c:f>
              <c:numCache>
                <c:formatCode>0.0</c:formatCode>
                <c:ptCount val="2"/>
                <c:pt idx="0">
                  <c:v>89</c:v>
                </c:pt>
                <c:pt idx="1">
                  <c:v>94</c:v>
                </c:pt>
              </c:numCache>
            </c:numRef>
          </c:val>
          <c:extLst>
            <c:ext xmlns:c16="http://schemas.microsoft.com/office/drawing/2014/chart" uri="{C3380CC4-5D6E-409C-BE32-E72D297353CC}">
              <c16:uniqueId val="{00000003-CC56-4A20-A48A-7D5663C01F0D}"/>
            </c:ext>
          </c:extLst>
        </c:ser>
        <c:dLbls>
          <c:showLegendKey val="0"/>
          <c:showVal val="0"/>
          <c:showCatName val="0"/>
          <c:showSerName val="0"/>
          <c:showPercent val="0"/>
          <c:showBubbleSize val="0"/>
        </c:dLbls>
        <c:gapWidth val="219"/>
        <c:overlap val="-27"/>
        <c:axId val="431061680"/>
        <c:axId val="612080416"/>
      </c:barChart>
      <c:catAx>
        <c:axId val="431061680"/>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612080416"/>
        <c:crosses val="autoZero"/>
        <c:auto val="1"/>
        <c:lblAlgn val="ctr"/>
        <c:lblOffset val="100"/>
        <c:noMultiLvlLbl val="0"/>
      </c:catAx>
      <c:valAx>
        <c:axId val="612080416"/>
        <c:scaling>
          <c:orientation val="minMax"/>
          <c:max val="100"/>
          <c:min val="0"/>
        </c:scaling>
        <c:delete val="0"/>
        <c:axPos val="l"/>
        <c:numFmt formatCode="0" sourceLinked="0"/>
        <c:majorTickMark val="out"/>
        <c:minorTickMark val="none"/>
        <c:tickLblPos val="nextTo"/>
        <c:spPr>
          <a:noFill/>
          <a:ln w="12700" cap="sq">
            <a:solidFill>
              <a:schemeClr val="tx1"/>
            </a:solidFill>
            <a:miter lim="800000"/>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431061680"/>
        <c:crosses val="autoZero"/>
        <c:crossBetween val="between"/>
        <c:majorUnit val="20"/>
      </c:valAx>
      <c:spPr>
        <a:noFill/>
        <a:ln>
          <a:noFill/>
        </a:ln>
        <a:effectLst/>
      </c:spPr>
    </c:plotArea>
    <c:legend>
      <c:legendPos val="b"/>
      <c:layout>
        <c:manualLayout>
          <c:xMode val="edge"/>
          <c:yMode val="edge"/>
          <c:x val="0.45260201875763867"/>
          <c:y val="4.7515093118140572E-4"/>
          <c:w val="0.23160619065711632"/>
          <c:h val="0.1530055253609551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A21C49"/>
            </a:solidFill>
            <a:ln w="12700">
              <a:solidFill>
                <a:srgbClr val="A21C49"/>
              </a:solidFill>
            </a:ln>
          </c:spPr>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Early treatment</c:v>
                </c:pt>
                <c:pt idx="1">
                  <c:v>Patient
wish</c:v>
                </c:pt>
                <c:pt idx="2">
                  <c:v>Treatment as prevention</c:v>
                </c:pt>
                <c:pt idx="3">
                  <c:v>Other</c:v>
                </c:pt>
              </c:strCache>
            </c:strRef>
          </c:cat>
          <c:val>
            <c:numRef>
              <c:f>Sheet1!$B$2:$B$5</c:f>
              <c:numCache>
                <c:formatCode>General</c:formatCode>
                <c:ptCount val="4"/>
                <c:pt idx="0">
                  <c:v>65</c:v>
                </c:pt>
                <c:pt idx="1">
                  <c:v>38</c:v>
                </c:pt>
                <c:pt idx="2">
                  <c:v>27</c:v>
                </c:pt>
                <c:pt idx="3">
                  <c:v>7</c:v>
                </c:pt>
              </c:numCache>
            </c:numRef>
          </c:val>
          <c:extLst>
            <c:ext xmlns:c16="http://schemas.microsoft.com/office/drawing/2014/chart" uri="{C3380CC4-5D6E-409C-BE32-E72D297353CC}">
              <c16:uniqueId val="{00000000-4558-429E-B157-7FBF06C6800B}"/>
            </c:ext>
          </c:extLst>
        </c:ser>
        <c:dLbls>
          <c:showLegendKey val="0"/>
          <c:showVal val="1"/>
          <c:showCatName val="0"/>
          <c:showSerName val="0"/>
          <c:showPercent val="0"/>
          <c:showBubbleSize val="0"/>
        </c:dLbls>
        <c:gapWidth val="60"/>
        <c:axId val="50930816"/>
        <c:axId val="50932736"/>
      </c:barChart>
      <c:catAx>
        <c:axId val="50930816"/>
        <c:scaling>
          <c:orientation val="minMax"/>
        </c:scaling>
        <c:delete val="0"/>
        <c:axPos val="b"/>
        <c:numFmt formatCode="General" sourceLinked="0"/>
        <c:majorTickMark val="none"/>
        <c:minorTickMark val="none"/>
        <c:tickLblPos val="nextTo"/>
        <c:spPr>
          <a:ln w="12700">
            <a:solidFill>
              <a:schemeClr val="tx1"/>
            </a:solidFill>
          </a:ln>
        </c:spPr>
        <c:txPr>
          <a:bodyPr/>
          <a:lstStyle/>
          <a:p>
            <a:pPr>
              <a:defRPr sz="1600"/>
            </a:pPr>
            <a:endParaRPr lang="en-US"/>
          </a:p>
        </c:txPr>
        <c:crossAx val="50932736"/>
        <c:crosses val="autoZero"/>
        <c:auto val="1"/>
        <c:lblAlgn val="ctr"/>
        <c:lblOffset val="100"/>
        <c:noMultiLvlLbl val="0"/>
      </c:catAx>
      <c:valAx>
        <c:axId val="50932736"/>
        <c:scaling>
          <c:orientation val="minMax"/>
          <c:max val="100"/>
        </c:scaling>
        <c:delete val="0"/>
        <c:axPos val="l"/>
        <c:numFmt formatCode="General" sourceLinked="1"/>
        <c:majorTickMark val="out"/>
        <c:minorTickMark val="none"/>
        <c:tickLblPos val="nextTo"/>
        <c:spPr>
          <a:ln w="12700" cap="sq">
            <a:solidFill>
              <a:schemeClr val="tx1"/>
            </a:solidFill>
            <a:miter lim="800000"/>
          </a:ln>
        </c:spPr>
        <c:txPr>
          <a:bodyPr/>
          <a:lstStyle/>
          <a:p>
            <a:pPr>
              <a:defRPr sz="1800"/>
            </a:pPr>
            <a:endParaRPr lang="en-US"/>
          </a:p>
        </c:txPr>
        <c:crossAx val="50930816"/>
        <c:crosses val="autoZero"/>
        <c:crossBetween val="between"/>
        <c:majorUnit val="20"/>
      </c:valAx>
    </c:plotArea>
    <c:plotVisOnly val="1"/>
    <c:dispBlanksAs val="gap"/>
    <c:showDLblsOverMax val="0"/>
  </c:chart>
  <c:txPr>
    <a:bodyPr/>
    <a:lstStyle/>
    <a:p>
      <a:pPr>
        <a:defRPr sz="16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28483378837529"/>
          <c:y val="9.3335837392975338E-2"/>
          <c:w val="0.77996205668156793"/>
          <c:h val="0.65653410456836914"/>
        </c:manualLayout>
      </c:layout>
      <c:barChart>
        <c:barDir val="col"/>
        <c:grouping val="clustered"/>
        <c:varyColors val="0"/>
        <c:ser>
          <c:idx val="0"/>
          <c:order val="0"/>
          <c:tx>
            <c:strRef>
              <c:f>Sheet1!$B$1</c:f>
              <c:strCache>
                <c:ptCount val="1"/>
                <c:pt idx="0">
                  <c:v>series 1</c:v>
                </c:pt>
              </c:strCache>
            </c:strRef>
          </c:tx>
          <c:spPr>
            <a:solidFill>
              <a:srgbClr val="A21C49"/>
            </a:solidFill>
            <a:ln w="12700">
              <a:solidFill>
                <a:srgbClr val="A21C49"/>
              </a:solidFill>
            </a:ln>
          </c:spPr>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Simplification of ART</c:v>
                </c:pt>
                <c:pt idx="1">
                  <c:v>Patient preference</c:v>
                </c:pt>
                <c:pt idx="2">
                  <c:v>Side effects of current ART</c:v>
                </c:pt>
                <c:pt idx="3">
                  <c:v>Other</c:v>
                </c:pt>
              </c:strCache>
            </c:strRef>
          </c:cat>
          <c:val>
            <c:numRef>
              <c:f>Sheet1!$B$2:$B$5</c:f>
              <c:numCache>
                <c:formatCode>General</c:formatCode>
                <c:ptCount val="4"/>
                <c:pt idx="0">
                  <c:v>60</c:v>
                </c:pt>
                <c:pt idx="1">
                  <c:v>35</c:v>
                </c:pt>
                <c:pt idx="2">
                  <c:v>27</c:v>
                </c:pt>
                <c:pt idx="3">
                  <c:v>18</c:v>
                </c:pt>
              </c:numCache>
            </c:numRef>
          </c:val>
          <c:extLst>
            <c:ext xmlns:c16="http://schemas.microsoft.com/office/drawing/2014/chart" uri="{C3380CC4-5D6E-409C-BE32-E72D297353CC}">
              <c16:uniqueId val="{00000000-B358-4EB3-BA78-2DFE9CBC21A9}"/>
            </c:ext>
          </c:extLst>
        </c:ser>
        <c:dLbls>
          <c:showLegendKey val="0"/>
          <c:showVal val="1"/>
          <c:showCatName val="0"/>
          <c:showSerName val="0"/>
          <c:showPercent val="0"/>
          <c:showBubbleSize val="0"/>
        </c:dLbls>
        <c:gapWidth val="60"/>
        <c:axId val="50930816"/>
        <c:axId val="50932736"/>
      </c:barChart>
      <c:catAx>
        <c:axId val="50930816"/>
        <c:scaling>
          <c:orientation val="minMax"/>
        </c:scaling>
        <c:delete val="0"/>
        <c:axPos val="b"/>
        <c:numFmt formatCode="General" sourceLinked="0"/>
        <c:majorTickMark val="none"/>
        <c:minorTickMark val="none"/>
        <c:tickLblPos val="nextTo"/>
        <c:spPr>
          <a:ln w="12700" cap="sq">
            <a:solidFill>
              <a:schemeClr val="tx1"/>
            </a:solidFill>
            <a:miter lim="800000"/>
          </a:ln>
        </c:spPr>
        <c:txPr>
          <a:bodyPr/>
          <a:lstStyle/>
          <a:p>
            <a:pPr>
              <a:defRPr sz="1600"/>
            </a:pPr>
            <a:endParaRPr lang="en-US"/>
          </a:p>
        </c:txPr>
        <c:crossAx val="50932736"/>
        <c:crosses val="autoZero"/>
        <c:auto val="1"/>
        <c:lblAlgn val="ctr"/>
        <c:lblOffset val="100"/>
        <c:noMultiLvlLbl val="0"/>
      </c:catAx>
      <c:valAx>
        <c:axId val="50932736"/>
        <c:scaling>
          <c:orientation val="minMax"/>
          <c:max val="100"/>
        </c:scaling>
        <c:delete val="0"/>
        <c:axPos val="l"/>
        <c:numFmt formatCode="General" sourceLinked="1"/>
        <c:majorTickMark val="out"/>
        <c:minorTickMark val="none"/>
        <c:tickLblPos val="nextTo"/>
        <c:spPr>
          <a:ln cap="sq">
            <a:solidFill>
              <a:schemeClr val="tx1"/>
            </a:solidFill>
            <a:miter lim="800000"/>
          </a:ln>
        </c:spPr>
        <c:txPr>
          <a:bodyPr/>
          <a:lstStyle/>
          <a:p>
            <a:pPr>
              <a:defRPr sz="1800"/>
            </a:pPr>
            <a:endParaRPr lang="en-US"/>
          </a:p>
        </c:txPr>
        <c:crossAx val="50930816"/>
        <c:crosses val="autoZero"/>
        <c:crossBetween val="between"/>
        <c:majorUnit val="20"/>
      </c:valAx>
    </c:plotArea>
    <c:plotVisOnly val="1"/>
    <c:dispBlanksAs val="gap"/>
    <c:showDLblsOverMax val="0"/>
  </c:chart>
  <c:txPr>
    <a:bodyPr/>
    <a:lstStyle/>
    <a:p>
      <a:pPr>
        <a:defRPr sz="16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46133" cy="459413"/>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4112496" y="0"/>
            <a:ext cx="3146133" cy="459413"/>
          </a:xfrm>
          <a:prstGeom prst="rect">
            <a:avLst/>
          </a:prstGeom>
        </p:spPr>
        <p:txBody>
          <a:bodyPr vert="horz" lIns="93177" tIns="46589" rIns="93177" bIns="46589" rtlCol="0"/>
          <a:lstStyle>
            <a:lvl1pPr algn="r">
              <a:defRPr sz="1200"/>
            </a:lvl1pPr>
          </a:lstStyle>
          <a:p>
            <a:fld id="{FB004553-04C5-4BB3-AD4E-8B2EF3CDDAF9}" type="datetimeFigureOut">
              <a:rPr lang="en-US" smtClean="0"/>
              <a:t>6/24/2020</a:t>
            </a:fld>
            <a:endParaRPr lang="en-US" dirty="0"/>
          </a:p>
        </p:txBody>
      </p:sp>
      <p:sp>
        <p:nvSpPr>
          <p:cNvPr id="4" name="Footer Placeholder 3"/>
          <p:cNvSpPr>
            <a:spLocks noGrp="1"/>
          </p:cNvSpPr>
          <p:nvPr>
            <p:ph type="ftr" sz="quarter" idx="2"/>
          </p:nvPr>
        </p:nvSpPr>
        <p:spPr>
          <a:xfrm>
            <a:off x="0" y="8727259"/>
            <a:ext cx="3146133" cy="45941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12496" y="8727259"/>
            <a:ext cx="3146133" cy="459413"/>
          </a:xfrm>
          <a:prstGeom prst="rect">
            <a:avLst/>
          </a:prstGeom>
        </p:spPr>
        <p:txBody>
          <a:bodyPr vert="horz" lIns="93177" tIns="46589" rIns="93177" bIns="46589" rtlCol="0" anchor="b"/>
          <a:lstStyle>
            <a:lvl1pPr algn="r">
              <a:defRPr sz="1200"/>
            </a:lvl1pPr>
          </a:lstStyle>
          <a:p>
            <a:fld id="{2E6A881F-0910-47D3-BD01-4F68834EC353}" type="slidenum">
              <a:rPr lang="en-US" smtClean="0"/>
              <a:t>‹#›</a:t>
            </a:fld>
            <a:endParaRPr lang="en-US" dirty="0"/>
          </a:p>
        </p:txBody>
      </p:sp>
    </p:spTree>
    <p:extLst>
      <p:ext uri="{BB962C8B-B14F-4D97-AF65-F5344CB8AC3E}">
        <p14:creationId xmlns:p14="http://schemas.microsoft.com/office/powerpoint/2010/main" val="326866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46133" cy="459413"/>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4112496" y="0"/>
            <a:ext cx="3146133" cy="459413"/>
          </a:xfrm>
          <a:prstGeom prst="rect">
            <a:avLst/>
          </a:prstGeom>
        </p:spPr>
        <p:txBody>
          <a:bodyPr vert="horz" lIns="93177" tIns="46589" rIns="93177" bIns="46589" rtlCol="0"/>
          <a:lstStyle>
            <a:lvl1pPr algn="r">
              <a:defRPr sz="1200"/>
            </a:lvl1pPr>
          </a:lstStyle>
          <a:p>
            <a:fld id="{3CB6F0DB-E055-41D0-9102-627A646E4242}" type="datetimeFigureOut">
              <a:rPr lang="en-US" smtClean="0"/>
              <a:t>6/24/2020</a:t>
            </a:fld>
            <a:endParaRPr lang="en-US" dirty="0"/>
          </a:p>
        </p:txBody>
      </p:sp>
      <p:sp>
        <p:nvSpPr>
          <p:cNvPr id="4" name="Slide Image Placeholder 3"/>
          <p:cNvSpPr>
            <a:spLocks noGrp="1" noRot="1" noChangeAspect="1"/>
          </p:cNvSpPr>
          <p:nvPr>
            <p:ph type="sldImg" idx="2"/>
          </p:nvPr>
        </p:nvSpPr>
        <p:spPr>
          <a:xfrm>
            <a:off x="1636713" y="611188"/>
            <a:ext cx="3986212" cy="29876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484020" y="3828444"/>
            <a:ext cx="6292267" cy="49004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27259"/>
            <a:ext cx="3146133" cy="45941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12496" y="8727259"/>
            <a:ext cx="3146133" cy="459413"/>
          </a:xfrm>
          <a:prstGeom prst="rect">
            <a:avLst/>
          </a:prstGeom>
        </p:spPr>
        <p:txBody>
          <a:bodyPr vert="horz" lIns="93177" tIns="46589" rIns="93177" bIns="46589" rtlCol="0" anchor="b"/>
          <a:lstStyle>
            <a:lvl1pPr algn="r">
              <a:defRPr sz="1200"/>
            </a:lvl1pPr>
          </a:lstStyle>
          <a:p>
            <a:fld id="{9F4FBC3A-A12C-40F9-BB8D-BC30C7901396}" type="slidenum">
              <a:rPr lang="en-US" smtClean="0"/>
              <a:t>‹#›</a:t>
            </a:fld>
            <a:endParaRPr lang="en-US" dirty="0"/>
          </a:p>
        </p:txBody>
      </p:sp>
    </p:spTree>
    <p:extLst>
      <p:ext uri="{BB962C8B-B14F-4D97-AF65-F5344CB8AC3E}">
        <p14:creationId xmlns:p14="http://schemas.microsoft.com/office/powerpoint/2010/main" val="2012909794"/>
      </p:ext>
    </p:extLst>
  </p:cSld>
  <p:clrMap bg1="lt1" tx1="dk1" bg2="lt2" tx2="dk2" accent1="accent1" accent2="accent2" accent3="accent3" accent4="accent4" accent5="accent5" accent6="accent6" hlink="hlink" folHlink="folHlink"/>
  <p:notesStyle>
    <a:lvl1pPr marL="0" algn="l" defTabSz="4503300" rtl="0" eaLnBrk="1" latinLnBrk="0" hangingPunct="1">
      <a:defRPr sz="5807" kern="1200">
        <a:solidFill>
          <a:schemeClr val="tx1"/>
        </a:solidFill>
        <a:latin typeface="+mn-lt"/>
        <a:ea typeface="+mn-ea"/>
        <a:cs typeface="+mn-cs"/>
      </a:defRPr>
    </a:lvl1pPr>
    <a:lvl2pPr marL="2251649" algn="l" defTabSz="4503300" rtl="0" eaLnBrk="1" latinLnBrk="0" hangingPunct="1">
      <a:defRPr sz="5807" kern="1200">
        <a:solidFill>
          <a:schemeClr val="tx1"/>
        </a:solidFill>
        <a:latin typeface="+mn-lt"/>
        <a:ea typeface="+mn-ea"/>
        <a:cs typeface="+mn-cs"/>
      </a:defRPr>
    </a:lvl2pPr>
    <a:lvl3pPr marL="4503300" algn="l" defTabSz="4503300" rtl="0" eaLnBrk="1" latinLnBrk="0" hangingPunct="1">
      <a:defRPr sz="5807" kern="1200">
        <a:solidFill>
          <a:schemeClr val="tx1"/>
        </a:solidFill>
        <a:latin typeface="+mn-lt"/>
        <a:ea typeface="+mn-ea"/>
        <a:cs typeface="+mn-cs"/>
      </a:defRPr>
    </a:lvl3pPr>
    <a:lvl4pPr marL="6754951" algn="l" defTabSz="4503300" rtl="0" eaLnBrk="1" latinLnBrk="0" hangingPunct="1">
      <a:defRPr sz="5807" kern="1200">
        <a:solidFill>
          <a:schemeClr val="tx1"/>
        </a:solidFill>
        <a:latin typeface="+mn-lt"/>
        <a:ea typeface="+mn-ea"/>
        <a:cs typeface="+mn-cs"/>
      </a:defRPr>
    </a:lvl4pPr>
    <a:lvl5pPr marL="9006600" algn="l" defTabSz="4503300" rtl="0" eaLnBrk="1" latinLnBrk="0" hangingPunct="1">
      <a:defRPr sz="5807" kern="1200">
        <a:solidFill>
          <a:schemeClr val="tx1"/>
        </a:solidFill>
        <a:latin typeface="+mn-lt"/>
        <a:ea typeface="+mn-ea"/>
        <a:cs typeface="+mn-cs"/>
      </a:defRPr>
    </a:lvl5pPr>
    <a:lvl6pPr marL="11258249" algn="l" defTabSz="4503300" rtl="0" eaLnBrk="1" latinLnBrk="0" hangingPunct="1">
      <a:defRPr sz="5807" kern="1200">
        <a:solidFill>
          <a:schemeClr val="tx1"/>
        </a:solidFill>
        <a:latin typeface="+mn-lt"/>
        <a:ea typeface="+mn-ea"/>
        <a:cs typeface="+mn-cs"/>
      </a:defRPr>
    </a:lvl6pPr>
    <a:lvl7pPr marL="13509900" algn="l" defTabSz="4503300" rtl="0" eaLnBrk="1" latinLnBrk="0" hangingPunct="1">
      <a:defRPr sz="5807" kern="1200">
        <a:solidFill>
          <a:schemeClr val="tx1"/>
        </a:solidFill>
        <a:latin typeface="+mn-lt"/>
        <a:ea typeface="+mn-ea"/>
        <a:cs typeface="+mn-cs"/>
      </a:defRPr>
    </a:lvl7pPr>
    <a:lvl8pPr marL="15761549" algn="l" defTabSz="4503300" rtl="0" eaLnBrk="1" latinLnBrk="0" hangingPunct="1">
      <a:defRPr sz="5807" kern="1200">
        <a:solidFill>
          <a:schemeClr val="tx1"/>
        </a:solidFill>
        <a:latin typeface="+mn-lt"/>
        <a:ea typeface="+mn-ea"/>
        <a:cs typeface="+mn-cs"/>
      </a:defRPr>
    </a:lvl8pPr>
    <a:lvl9pPr marL="18013200" algn="l" defTabSz="4503300" rtl="0" eaLnBrk="1" latinLnBrk="0" hangingPunct="1">
      <a:defRPr sz="580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6713" y="611188"/>
            <a:ext cx="3986212" cy="2987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t>1</a:t>
            </a:fld>
            <a:endParaRPr lang="en-US" dirty="0"/>
          </a:p>
        </p:txBody>
      </p:sp>
    </p:spTree>
    <p:extLst>
      <p:ext uri="{BB962C8B-B14F-4D97-AF65-F5344CB8AC3E}">
        <p14:creationId xmlns:p14="http://schemas.microsoft.com/office/powerpoint/2010/main" val="2366551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flipH="1">
            <a:off x="1" y="21027233"/>
            <a:ext cx="42803763" cy="110482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6023" tIns="183011" rIns="366023" bIns="183011" rtlCol="0" anchor="ctr"/>
          <a:lstStyle/>
          <a:p>
            <a:pPr algn="ctr"/>
            <a:endParaRPr lang="en-US" sz="7195" dirty="0"/>
          </a:p>
        </p:txBody>
      </p:sp>
      <p:sp>
        <p:nvSpPr>
          <p:cNvPr id="17" name="Rectangle 16"/>
          <p:cNvSpPr/>
          <p:nvPr/>
        </p:nvSpPr>
        <p:spPr>
          <a:xfrm flipH="1">
            <a:off x="6063867" y="19601657"/>
            <a:ext cx="36739897" cy="142557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6023" tIns="183011" rIns="366023" bIns="183011" rtlCol="0" anchor="ctr"/>
          <a:lstStyle/>
          <a:p>
            <a:pPr algn="ctr"/>
            <a:endParaRPr lang="en-US" sz="7195" dirty="0"/>
          </a:p>
        </p:txBody>
      </p:sp>
      <p:sp>
        <p:nvSpPr>
          <p:cNvPr id="18" name="Rectangle 17"/>
          <p:cNvSpPr/>
          <p:nvPr/>
        </p:nvSpPr>
        <p:spPr>
          <a:xfrm flipH="1">
            <a:off x="3" y="19601657"/>
            <a:ext cx="5907813" cy="1425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6023" tIns="183011" rIns="366023" bIns="183011" rtlCol="0" anchor="ctr"/>
          <a:lstStyle/>
          <a:p>
            <a:pPr algn="ctr"/>
            <a:endParaRPr lang="en-US" sz="7195" dirty="0"/>
          </a:p>
        </p:txBody>
      </p:sp>
      <p:sp>
        <p:nvSpPr>
          <p:cNvPr id="2" name="Title 1"/>
          <p:cNvSpPr>
            <a:spLocks noGrp="1"/>
          </p:cNvSpPr>
          <p:nvPr>
            <p:ph type="ctrTitle"/>
          </p:nvPr>
        </p:nvSpPr>
        <p:spPr>
          <a:xfrm>
            <a:off x="6023474" y="9266238"/>
            <a:ext cx="30716432" cy="8909844"/>
          </a:xfrm>
        </p:spPr>
        <p:txBody>
          <a:bodyPr/>
          <a:lstStyle>
            <a:lvl1pPr>
              <a:defRPr sz="12742">
                <a:solidFill>
                  <a:schemeClr val="bg2">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996996" y="22096414"/>
            <a:ext cx="30742910" cy="4633118"/>
          </a:xfrm>
        </p:spPr>
        <p:txBody>
          <a:bodyPr/>
          <a:lstStyle>
            <a:lvl1pPr marL="0" indent="0" algn="l">
              <a:lnSpc>
                <a:spcPct val="90000"/>
              </a:lnSpc>
              <a:spcBef>
                <a:spcPts val="0"/>
              </a:spcBef>
              <a:buNone/>
              <a:defRPr sz="7195">
                <a:solidFill>
                  <a:schemeClr val="tx1"/>
                </a:solidFill>
              </a:defRPr>
            </a:lvl1pPr>
            <a:lvl2pPr marL="1829957" indent="0" algn="ctr">
              <a:buNone/>
              <a:defRPr>
                <a:solidFill>
                  <a:schemeClr val="tx1">
                    <a:tint val="75000"/>
                  </a:schemeClr>
                </a:solidFill>
              </a:defRPr>
            </a:lvl2pPr>
            <a:lvl3pPr marL="3659915" indent="0" algn="ctr">
              <a:buNone/>
              <a:defRPr>
                <a:solidFill>
                  <a:schemeClr val="tx1">
                    <a:tint val="75000"/>
                  </a:schemeClr>
                </a:solidFill>
              </a:defRPr>
            </a:lvl3pPr>
            <a:lvl4pPr marL="5489873" indent="0" algn="ctr">
              <a:buNone/>
              <a:defRPr>
                <a:solidFill>
                  <a:schemeClr val="tx1">
                    <a:tint val="75000"/>
                  </a:schemeClr>
                </a:solidFill>
              </a:defRPr>
            </a:lvl4pPr>
            <a:lvl5pPr marL="7319831" indent="0" algn="ctr">
              <a:buNone/>
              <a:defRPr>
                <a:solidFill>
                  <a:schemeClr val="tx1">
                    <a:tint val="75000"/>
                  </a:schemeClr>
                </a:solidFill>
              </a:defRPr>
            </a:lvl5pPr>
            <a:lvl6pPr marL="9149788" indent="0" algn="ctr">
              <a:buNone/>
              <a:defRPr>
                <a:solidFill>
                  <a:schemeClr val="tx1">
                    <a:tint val="75000"/>
                  </a:schemeClr>
                </a:solidFill>
              </a:defRPr>
            </a:lvl6pPr>
            <a:lvl7pPr marL="10979745" indent="0" algn="ctr">
              <a:buNone/>
              <a:defRPr>
                <a:solidFill>
                  <a:schemeClr val="tx1">
                    <a:tint val="75000"/>
                  </a:schemeClr>
                </a:solidFill>
              </a:defRPr>
            </a:lvl7pPr>
            <a:lvl8pPr marL="12809704" indent="0" algn="ctr">
              <a:buNone/>
              <a:defRPr>
                <a:solidFill>
                  <a:schemeClr val="tx1">
                    <a:tint val="75000"/>
                  </a:schemeClr>
                </a:solidFill>
              </a:defRPr>
            </a:lvl8pPr>
            <a:lvl9pPr marL="14639663" indent="0" algn="ctr">
              <a:buNone/>
              <a:defRPr>
                <a:solidFill>
                  <a:schemeClr val="tx1">
                    <a:tint val="75000"/>
                  </a:schemeClr>
                </a:solidFill>
              </a:defRPr>
            </a:lvl9pPr>
          </a:lstStyle>
          <a:p>
            <a:r>
              <a:rPr lang="en-US"/>
              <a:t>Click to edit Master subtitle style</a:t>
            </a:r>
            <a:endParaRPr lang="en-US" dirty="0"/>
          </a:p>
        </p:txBody>
      </p:sp>
      <p:sp>
        <p:nvSpPr>
          <p:cNvPr id="7" name="Rectangle 6"/>
          <p:cNvSpPr/>
          <p:nvPr userDrawn="1"/>
        </p:nvSpPr>
        <p:spPr>
          <a:xfrm flipH="1">
            <a:off x="1" y="21027233"/>
            <a:ext cx="42803763" cy="110482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6023" tIns="183011" rIns="366023" bIns="183011" rtlCol="0" anchor="ctr"/>
          <a:lstStyle/>
          <a:p>
            <a:pPr algn="ctr"/>
            <a:endParaRPr lang="en-US" sz="7195" dirty="0"/>
          </a:p>
        </p:txBody>
      </p:sp>
      <p:sp>
        <p:nvSpPr>
          <p:cNvPr id="8" name="Rectangle 7"/>
          <p:cNvSpPr/>
          <p:nvPr userDrawn="1"/>
        </p:nvSpPr>
        <p:spPr>
          <a:xfrm flipH="1">
            <a:off x="6063867" y="19601657"/>
            <a:ext cx="36739897" cy="142557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6023" tIns="183011" rIns="366023" bIns="183011" rtlCol="0" anchor="ctr"/>
          <a:lstStyle/>
          <a:p>
            <a:pPr algn="ctr"/>
            <a:endParaRPr lang="en-US" sz="7195" dirty="0"/>
          </a:p>
        </p:txBody>
      </p:sp>
      <p:sp>
        <p:nvSpPr>
          <p:cNvPr id="9" name="Rectangle 8"/>
          <p:cNvSpPr/>
          <p:nvPr userDrawn="1"/>
        </p:nvSpPr>
        <p:spPr>
          <a:xfrm flipH="1">
            <a:off x="3" y="19601657"/>
            <a:ext cx="5907813" cy="1425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6023" tIns="183011" rIns="366023" bIns="183011" rtlCol="0" anchor="ctr"/>
          <a:lstStyle/>
          <a:p>
            <a:pPr algn="ctr"/>
            <a:endParaRPr lang="en-US" sz="7195" dirty="0"/>
          </a:p>
        </p:txBody>
      </p:sp>
    </p:spTree>
    <p:extLst>
      <p:ext uri="{BB962C8B-B14F-4D97-AF65-F5344CB8AC3E}">
        <p14:creationId xmlns:p14="http://schemas.microsoft.com/office/powerpoint/2010/main" val="3383309834"/>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40188" y="7127876"/>
            <a:ext cx="18405618" cy="10335419"/>
          </a:xfrm>
        </p:spPr>
        <p:txBody>
          <a:bodyPr/>
          <a:lstStyle>
            <a:lvl1pPr>
              <a:defRPr sz="7195"/>
            </a:lvl1pPr>
            <a:lvl2pPr>
              <a:defRPr sz="6446"/>
            </a:lvl2pPr>
            <a:lvl3pPr>
              <a:defRPr sz="5696"/>
            </a:lvl3pPr>
            <a:lvl4pPr>
              <a:defRPr sz="4797"/>
            </a:lvl4pPr>
            <a:lvl5pPr>
              <a:defRPr sz="4797"/>
            </a:lvl5pPr>
            <a:lvl6pPr>
              <a:defRPr sz="4797"/>
            </a:lvl6pPr>
            <a:lvl7pPr>
              <a:defRPr sz="4797"/>
            </a:lvl7pPr>
            <a:lvl8pPr>
              <a:defRPr sz="4797"/>
            </a:lvl8pPr>
            <a:lvl9pPr>
              <a:defRPr sz="47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DEE38D4-8C5F-459F-A40B-9D661F900336}" type="datetime1">
              <a:rPr lang="en-US" smtClean="0"/>
              <a:t>6/24/2020</a:t>
            </a:fld>
            <a:endParaRPr lang="en-US" dirty="0"/>
          </a:p>
        </p:txBody>
      </p:sp>
      <p:sp>
        <p:nvSpPr>
          <p:cNvPr id="9" name="Footer Placeholder 8"/>
          <p:cNvSpPr>
            <a:spLocks noGrp="1"/>
          </p:cNvSpPr>
          <p:nvPr>
            <p:ph type="ftr" sz="quarter" idx="11"/>
          </p:nvPr>
        </p:nvSpPr>
        <p:spPr/>
        <p:txBody>
          <a:bodyPr/>
          <a:lstStyle/>
          <a:p>
            <a:r>
              <a:rPr lang="en-US" dirty="0"/>
              <a:t>Author’s Last Name, Conference Name, Year, Presentation #</a:t>
            </a:r>
          </a:p>
        </p:txBody>
      </p:sp>
      <p:sp>
        <p:nvSpPr>
          <p:cNvPr id="10" name="Slide Number Placeholder 9"/>
          <p:cNvSpPr>
            <a:spLocks noGrp="1"/>
          </p:cNvSpPr>
          <p:nvPr>
            <p:ph type="sldNum" sz="quarter" idx="12"/>
          </p:nvPr>
        </p:nvSpPr>
        <p:spPr/>
        <p:txBody>
          <a:bodyPr/>
          <a:lstStyle/>
          <a:p>
            <a:fld id="{94BD5F9E-BC76-487B-A2BC-019AD28A14BF}" type="slidenum">
              <a:rPr lang="en-US" smtClean="0"/>
              <a:pPr/>
              <a:t>‹#›</a:t>
            </a:fld>
            <a:endParaRPr lang="en-US" dirty="0"/>
          </a:p>
        </p:txBody>
      </p:sp>
      <p:sp>
        <p:nvSpPr>
          <p:cNvPr id="4" name="Content Placeholder 3"/>
          <p:cNvSpPr>
            <a:spLocks noGrp="1"/>
          </p:cNvSpPr>
          <p:nvPr>
            <p:ph sz="half" idx="2"/>
          </p:nvPr>
        </p:nvSpPr>
        <p:spPr>
          <a:xfrm>
            <a:off x="22257957" y="7127876"/>
            <a:ext cx="18405618" cy="10335419"/>
          </a:xfrm>
        </p:spPr>
        <p:txBody>
          <a:bodyPr/>
          <a:lstStyle>
            <a:lvl1pPr>
              <a:defRPr sz="7195"/>
            </a:lvl1pPr>
            <a:lvl2pPr>
              <a:defRPr sz="6446"/>
            </a:lvl2pPr>
            <a:lvl3pPr>
              <a:defRPr sz="5696"/>
            </a:lvl3pPr>
            <a:lvl4pPr>
              <a:defRPr sz="4797"/>
            </a:lvl4pPr>
            <a:lvl5pPr>
              <a:defRPr sz="4797"/>
            </a:lvl5pPr>
            <a:lvl6pPr>
              <a:defRPr sz="4797"/>
            </a:lvl6pPr>
            <a:lvl7pPr>
              <a:defRPr sz="4797"/>
            </a:lvl7pPr>
            <a:lvl8pPr>
              <a:defRPr sz="4797"/>
            </a:lvl8pPr>
            <a:lvl9pPr>
              <a:defRPr sz="47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2140188" y="18532475"/>
            <a:ext cx="18405618" cy="10335419"/>
          </a:xfrm>
        </p:spPr>
        <p:txBody>
          <a:bodyPr/>
          <a:lstStyle>
            <a:lvl1pPr>
              <a:defRPr sz="7195"/>
            </a:lvl1pPr>
            <a:lvl2pPr>
              <a:defRPr sz="6446"/>
            </a:lvl2pPr>
            <a:lvl3pPr>
              <a:defRPr sz="5696"/>
            </a:lvl3pPr>
            <a:lvl4pPr>
              <a:defRPr sz="4797"/>
            </a:lvl4pPr>
            <a:lvl5pPr>
              <a:defRPr sz="4797"/>
            </a:lvl5pPr>
            <a:lvl6pPr>
              <a:defRPr sz="4797"/>
            </a:lvl6pPr>
            <a:lvl7pPr>
              <a:defRPr sz="4797"/>
            </a:lvl7pPr>
            <a:lvl8pPr>
              <a:defRPr sz="4797"/>
            </a:lvl8pPr>
            <a:lvl9pPr>
              <a:defRPr sz="47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4"/>
          </p:nvPr>
        </p:nvSpPr>
        <p:spPr>
          <a:xfrm>
            <a:off x="22257957" y="18532475"/>
            <a:ext cx="18405618" cy="10335419"/>
          </a:xfrm>
        </p:spPr>
        <p:txBody>
          <a:bodyPr/>
          <a:lstStyle>
            <a:lvl1pPr>
              <a:defRPr sz="7195"/>
            </a:lvl1pPr>
            <a:lvl2pPr>
              <a:defRPr sz="6446"/>
            </a:lvl2pPr>
            <a:lvl3pPr>
              <a:defRPr sz="5696"/>
            </a:lvl3pPr>
            <a:lvl4pPr>
              <a:defRPr sz="4797"/>
            </a:lvl4pPr>
            <a:lvl5pPr>
              <a:defRPr sz="4797"/>
            </a:lvl5pPr>
            <a:lvl6pPr>
              <a:defRPr sz="4797"/>
            </a:lvl6pPr>
            <a:lvl7pPr>
              <a:defRPr sz="4797"/>
            </a:lvl7pPr>
            <a:lvl8pPr>
              <a:defRPr sz="4797"/>
            </a:lvl8pPr>
            <a:lvl9pPr>
              <a:defRPr sz="47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064089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40188" y="7127876"/>
            <a:ext cx="18405618" cy="2851151"/>
          </a:xfrm>
        </p:spPr>
        <p:txBody>
          <a:bodyPr anchor="ctr"/>
          <a:lstStyle>
            <a:lvl1pPr marL="0" indent="0">
              <a:lnSpc>
                <a:spcPct val="90000"/>
              </a:lnSpc>
              <a:spcBef>
                <a:spcPts val="0"/>
              </a:spcBef>
              <a:buNone/>
              <a:defRPr sz="8095" b="1">
                <a:solidFill>
                  <a:schemeClr val="tx1"/>
                </a:solidFill>
              </a:defRPr>
            </a:lvl1pPr>
            <a:lvl2pPr marL="1829957" indent="0">
              <a:buNone/>
              <a:defRPr sz="8095" b="1"/>
            </a:lvl2pPr>
            <a:lvl3pPr marL="3659915" indent="0">
              <a:buNone/>
              <a:defRPr sz="7195" b="1"/>
            </a:lvl3pPr>
            <a:lvl4pPr marL="5489873" indent="0">
              <a:buNone/>
              <a:defRPr sz="6446" b="1"/>
            </a:lvl4pPr>
            <a:lvl5pPr marL="7319831" indent="0">
              <a:buNone/>
              <a:defRPr sz="6446" b="1"/>
            </a:lvl5pPr>
            <a:lvl6pPr marL="9149788" indent="0">
              <a:buNone/>
              <a:defRPr sz="6446" b="1"/>
            </a:lvl6pPr>
            <a:lvl7pPr marL="10979745" indent="0">
              <a:buNone/>
              <a:defRPr sz="6446" b="1"/>
            </a:lvl7pPr>
            <a:lvl8pPr marL="12809704" indent="0">
              <a:buNone/>
              <a:defRPr sz="6446" b="1"/>
            </a:lvl8pPr>
            <a:lvl9pPr marL="14639663" indent="0">
              <a:buNone/>
              <a:defRPr sz="6446" b="1"/>
            </a:lvl9pPr>
          </a:lstStyle>
          <a:p>
            <a:pPr lvl="0"/>
            <a:r>
              <a:rPr lang="en-US"/>
              <a:t>Click to edit Master text styles</a:t>
            </a:r>
          </a:p>
        </p:txBody>
      </p:sp>
      <p:sp>
        <p:nvSpPr>
          <p:cNvPr id="4" name="Content Placeholder 3"/>
          <p:cNvSpPr>
            <a:spLocks noGrp="1"/>
          </p:cNvSpPr>
          <p:nvPr>
            <p:ph sz="half" idx="2"/>
          </p:nvPr>
        </p:nvSpPr>
        <p:spPr>
          <a:xfrm>
            <a:off x="2140188" y="10335419"/>
            <a:ext cx="18405618" cy="18532475"/>
          </a:xfrm>
        </p:spPr>
        <p:txBody>
          <a:bodyPr/>
          <a:lstStyle>
            <a:lvl1pPr>
              <a:defRPr sz="8095"/>
            </a:lvl1pPr>
            <a:lvl2pPr>
              <a:defRPr sz="7195"/>
            </a:lvl2pPr>
            <a:lvl3pPr>
              <a:defRPr sz="6446"/>
            </a:lvl3pPr>
            <a:lvl4pPr>
              <a:defRPr sz="5696"/>
            </a:lvl4pPr>
            <a:lvl5pPr>
              <a:defRPr sz="5696"/>
            </a:lvl5pPr>
            <a:lvl6pPr>
              <a:defRPr sz="5696"/>
            </a:lvl6pPr>
            <a:lvl7pPr>
              <a:defRPr sz="5696"/>
            </a:lvl7pPr>
            <a:lvl8pPr>
              <a:defRPr sz="5696"/>
            </a:lvl8pPr>
            <a:lvl9pPr>
              <a:defRPr sz="56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57957" y="7127876"/>
            <a:ext cx="18405618" cy="2851151"/>
          </a:xfrm>
        </p:spPr>
        <p:txBody>
          <a:bodyPr anchor="ctr"/>
          <a:lstStyle>
            <a:lvl1pPr marL="0" indent="0">
              <a:lnSpc>
                <a:spcPct val="90000"/>
              </a:lnSpc>
              <a:spcBef>
                <a:spcPts val="0"/>
              </a:spcBef>
              <a:buNone/>
              <a:defRPr sz="8095" b="1">
                <a:solidFill>
                  <a:schemeClr val="tx1"/>
                </a:solidFill>
              </a:defRPr>
            </a:lvl1pPr>
            <a:lvl2pPr marL="1829957" indent="0">
              <a:buNone/>
              <a:defRPr sz="8095" b="1"/>
            </a:lvl2pPr>
            <a:lvl3pPr marL="3659915" indent="0">
              <a:buNone/>
              <a:defRPr sz="7195" b="1"/>
            </a:lvl3pPr>
            <a:lvl4pPr marL="5489873" indent="0">
              <a:buNone/>
              <a:defRPr sz="6446" b="1"/>
            </a:lvl4pPr>
            <a:lvl5pPr marL="7319831" indent="0">
              <a:buNone/>
              <a:defRPr sz="6446" b="1"/>
            </a:lvl5pPr>
            <a:lvl6pPr marL="9149788" indent="0">
              <a:buNone/>
              <a:defRPr sz="6446" b="1"/>
            </a:lvl6pPr>
            <a:lvl7pPr marL="10979745" indent="0">
              <a:buNone/>
              <a:defRPr sz="6446" b="1"/>
            </a:lvl7pPr>
            <a:lvl8pPr marL="12809704" indent="0">
              <a:buNone/>
              <a:defRPr sz="6446" b="1"/>
            </a:lvl8pPr>
            <a:lvl9pPr marL="14639663" indent="0">
              <a:buNone/>
              <a:defRPr sz="6446" b="1"/>
            </a:lvl9pPr>
          </a:lstStyle>
          <a:p>
            <a:pPr lvl="0"/>
            <a:r>
              <a:rPr lang="en-US"/>
              <a:t>Click to edit Master text styles</a:t>
            </a:r>
          </a:p>
        </p:txBody>
      </p:sp>
      <p:sp>
        <p:nvSpPr>
          <p:cNvPr id="6" name="Content Placeholder 5"/>
          <p:cNvSpPr>
            <a:spLocks noGrp="1"/>
          </p:cNvSpPr>
          <p:nvPr>
            <p:ph sz="quarter" idx="4"/>
          </p:nvPr>
        </p:nvSpPr>
        <p:spPr>
          <a:xfrm>
            <a:off x="22257957" y="10335419"/>
            <a:ext cx="18405618" cy="18532475"/>
          </a:xfrm>
        </p:spPr>
        <p:txBody>
          <a:bodyPr/>
          <a:lstStyle>
            <a:lvl1pPr>
              <a:defRPr sz="8095"/>
            </a:lvl1pPr>
            <a:lvl2pPr>
              <a:defRPr sz="7195"/>
            </a:lvl2pPr>
            <a:lvl3pPr>
              <a:defRPr sz="6446"/>
            </a:lvl3pPr>
            <a:lvl4pPr>
              <a:defRPr sz="5696"/>
            </a:lvl4pPr>
            <a:lvl5pPr>
              <a:defRPr sz="5696"/>
            </a:lvl5pPr>
            <a:lvl6pPr>
              <a:defRPr sz="5696"/>
            </a:lvl6pPr>
            <a:lvl7pPr>
              <a:defRPr sz="5696"/>
            </a:lvl7pPr>
            <a:lvl8pPr>
              <a:defRPr sz="5696"/>
            </a:lvl8pPr>
            <a:lvl9pPr>
              <a:defRPr sz="56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B1F144DD-679A-40D3-8399-EF9C34627916}" type="datetime1">
              <a:rPr lang="en-US" smtClean="0"/>
              <a:t>6/24/2020</a:t>
            </a:fld>
            <a:endParaRPr lang="en-US" dirty="0"/>
          </a:p>
        </p:txBody>
      </p:sp>
      <p:sp>
        <p:nvSpPr>
          <p:cNvPr id="11" name="Footer Placeholder 10"/>
          <p:cNvSpPr>
            <a:spLocks noGrp="1"/>
          </p:cNvSpPr>
          <p:nvPr>
            <p:ph type="ftr" sz="quarter" idx="11"/>
          </p:nvPr>
        </p:nvSpPr>
        <p:spPr/>
        <p:txBody>
          <a:bodyPr/>
          <a:lstStyle/>
          <a:p>
            <a:r>
              <a:rPr lang="en-US" dirty="0"/>
              <a:t>Author’s Last Name, Conference Name, Year, Presentation #</a:t>
            </a:r>
          </a:p>
        </p:txBody>
      </p:sp>
      <p:sp>
        <p:nvSpPr>
          <p:cNvPr id="12" name="Slide Number Placeholder 11"/>
          <p:cNvSpPr>
            <a:spLocks noGrp="1"/>
          </p:cNvSpPr>
          <p:nvPr>
            <p:ph type="sldNum" sz="quarter" idx="12"/>
          </p:nvPr>
        </p:nvSpPr>
        <p:spPr/>
        <p:txBody>
          <a:bodyPr/>
          <a:lstStyle/>
          <a:p>
            <a:fld id="{94BD5F9E-BC76-487B-A2BC-019AD28A14BF}" type="slidenum">
              <a:rPr lang="en-US" smtClean="0"/>
              <a:pPr/>
              <a:t>‹#›</a:t>
            </a:fld>
            <a:endParaRPr lang="en-US" dirty="0"/>
          </a:p>
        </p:txBody>
      </p:sp>
    </p:spTree>
    <p:extLst>
      <p:ext uri="{BB962C8B-B14F-4D97-AF65-F5344CB8AC3E}">
        <p14:creationId xmlns:p14="http://schemas.microsoft.com/office/powerpoint/2010/main" val="103470686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153DEA21-E99D-4CC0-BB87-33DBCAE525BB}" type="datetime1">
              <a:rPr lang="en-US" smtClean="0"/>
              <a:t>6/24/2020</a:t>
            </a:fld>
            <a:endParaRPr lang="en-US" dirty="0"/>
          </a:p>
        </p:txBody>
      </p:sp>
      <p:sp>
        <p:nvSpPr>
          <p:cNvPr id="7" name="Footer Placeholder 6"/>
          <p:cNvSpPr>
            <a:spLocks noGrp="1"/>
          </p:cNvSpPr>
          <p:nvPr>
            <p:ph type="ftr" sz="quarter" idx="11"/>
          </p:nvPr>
        </p:nvSpPr>
        <p:spPr/>
        <p:txBody>
          <a:bodyPr/>
          <a:lstStyle/>
          <a:p>
            <a:r>
              <a:rPr lang="en-US" dirty="0"/>
              <a:t>Author’s Last Name, Conference Name, Year, Presentation #</a:t>
            </a:r>
          </a:p>
        </p:txBody>
      </p:sp>
      <p:sp>
        <p:nvSpPr>
          <p:cNvPr id="8" name="Slide Number Placeholder 7"/>
          <p:cNvSpPr>
            <a:spLocks noGrp="1"/>
          </p:cNvSpPr>
          <p:nvPr>
            <p:ph type="sldNum" sz="quarter" idx="12"/>
          </p:nvPr>
        </p:nvSpPr>
        <p:spPr/>
        <p:txBody>
          <a:bodyPr/>
          <a:lstStyle/>
          <a:p>
            <a:fld id="{94BD5F9E-BC76-487B-A2BC-019AD28A14BF}" type="slidenum">
              <a:rPr lang="en-US" smtClean="0"/>
              <a:pPr/>
              <a:t>‹#›</a:t>
            </a:fld>
            <a:endParaRPr lang="en-US" dirty="0"/>
          </a:p>
        </p:txBody>
      </p:sp>
    </p:spTree>
    <p:extLst>
      <p:ext uri="{BB962C8B-B14F-4D97-AF65-F5344CB8AC3E}">
        <p14:creationId xmlns:p14="http://schemas.microsoft.com/office/powerpoint/2010/main" val="412113624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hasCustomPrompt="1"/>
          </p:nvPr>
        </p:nvSpPr>
        <p:spPr>
          <a:xfrm>
            <a:off x="2140189" y="6415087"/>
            <a:ext cx="38523387" cy="1425576"/>
          </a:xfrm>
        </p:spPr>
        <p:txBody>
          <a:bodyPr/>
          <a:lstStyle>
            <a:lvl1pPr marL="0" indent="0">
              <a:lnSpc>
                <a:spcPct val="90000"/>
              </a:lnSpc>
              <a:spcBef>
                <a:spcPts val="0"/>
              </a:spcBef>
              <a:buNone/>
              <a:defRPr sz="8095">
                <a:solidFill>
                  <a:schemeClr val="tx1"/>
                </a:solidFill>
              </a:defRPr>
            </a:lvl1pPr>
            <a:lvl2pPr marL="0" indent="0">
              <a:lnSpc>
                <a:spcPct val="90000"/>
              </a:lnSpc>
              <a:spcBef>
                <a:spcPts val="0"/>
              </a:spcBef>
              <a:buNone/>
              <a:defRPr sz="8095">
                <a:solidFill>
                  <a:schemeClr val="accent4"/>
                </a:solidFill>
              </a:defRPr>
            </a:lvl2pPr>
            <a:lvl3pPr marL="0" indent="0">
              <a:lnSpc>
                <a:spcPct val="90000"/>
              </a:lnSpc>
              <a:spcBef>
                <a:spcPts val="0"/>
              </a:spcBef>
              <a:buNone/>
              <a:defRPr sz="8095">
                <a:solidFill>
                  <a:schemeClr val="accent4"/>
                </a:solidFill>
              </a:defRPr>
            </a:lvl3pPr>
            <a:lvl4pPr marL="0" indent="0">
              <a:lnSpc>
                <a:spcPct val="90000"/>
              </a:lnSpc>
              <a:spcBef>
                <a:spcPts val="0"/>
              </a:spcBef>
              <a:buNone/>
              <a:defRPr sz="8095">
                <a:solidFill>
                  <a:schemeClr val="accent4"/>
                </a:solidFill>
              </a:defRPr>
            </a:lvl4pPr>
            <a:lvl5pPr marL="0" indent="0">
              <a:lnSpc>
                <a:spcPct val="90000"/>
              </a:lnSpc>
              <a:spcBef>
                <a:spcPts val="0"/>
              </a:spcBef>
              <a:buNone/>
              <a:defRPr sz="8095">
                <a:solidFill>
                  <a:schemeClr val="accent4"/>
                </a:solidFill>
              </a:defRPr>
            </a:lvl5pPr>
            <a:lvl6pPr marL="0" indent="0">
              <a:lnSpc>
                <a:spcPct val="90000"/>
              </a:lnSpc>
              <a:spcBef>
                <a:spcPts val="0"/>
              </a:spcBef>
              <a:buNone/>
              <a:defRPr sz="8095">
                <a:solidFill>
                  <a:schemeClr val="accent4"/>
                </a:solidFill>
              </a:defRPr>
            </a:lvl6pPr>
            <a:lvl7pPr marL="0" indent="0">
              <a:lnSpc>
                <a:spcPct val="90000"/>
              </a:lnSpc>
              <a:spcBef>
                <a:spcPts val="0"/>
              </a:spcBef>
              <a:buNone/>
              <a:defRPr sz="8095">
                <a:solidFill>
                  <a:schemeClr val="accent4"/>
                </a:solidFill>
              </a:defRPr>
            </a:lvl7pPr>
            <a:lvl8pPr marL="0" indent="0">
              <a:lnSpc>
                <a:spcPct val="90000"/>
              </a:lnSpc>
              <a:spcBef>
                <a:spcPts val="0"/>
              </a:spcBef>
              <a:buNone/>
              <a:defRPr sz="8095">
                <a:solidFill>
                  <a:schemeClr val="accent4"/>
                </a:solidFill>
              </a:defRPr>
            </a:lvl8pPr>
            <a:lvl9pPr marL="0" indent="0">
              <a:lnSpc>
                <a:spcPct val="90000"/>
              </a:lnSpc>
              <a:spcBef>
                <a:spcPts val="0"/>
              </a:spcBef>
              <a:buNone/>
              <a:defRPr sz="8095">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763A0AD2-A84D-412B-944D-856EF551AE2F}" type="datetime1">
              <a:rPr lang="en-US" smtClean="0"/>
              <a:t>6/24/2020</a:t>
            </a:fld>
            <a:endParaRPr lang="en-US" dirty="0"/>
          </a:p>
        </p:txBody>
      </p:sp>
      <p:sp>
        <p:nvSpPr>
          <p:cNvPr id="8" name="Footer Placeholder 7"/>
          <p:cNvSpPr>
            <a:spLocks noGrp="1"/>
          </p:cNvSpPr>
          <p:nvPr>
            <p:ph type="ftr" sz="quarter" idx="15"/>
          </p:nvPr>
        </p:nvSpPr>
        <p:spPr/>
        <p:txBody>
          <a:bodyPr/>
          <a:lstStyle/>
          <a:p>
            <a:r>
              <a:rPr lang="en-US" dirty="0"/>
              <a:t>Author’s Last Name, Conference Name, Year, Presentation #</a:t>
            </a:r>
          </a:p>
        </p:txBody>
      </p:sp>
      <p:sp>
        <p:nvSpPr>
          <p:cNvPr id="9" name="Slide Number Placeholder 8"/>
          <p:cNvSpPr>
            <a:spLocks noGrp="1"/>
          </p:cNvSpPr>
          <p:nvPr>
            <p:ph type="sldNum" sz="quarter" idx="16"/>
          </p:nvPr>
        </p:nvSpPr>
        <p:spPr/>
        <p:txBody>
          <a:bodyPr/>
          <a:lstStyle/>
          <a:p>
            <a:fld id="{94BD5F9E-BC76-487B-A2BC-019AD28A14BF}" type="slidenum">
              <a:rPr lang="en-US" smtClean="0"/>
              <a:pPr/>
              <a:t>‹#›</a:t>
            </a:fld>
            <a:endParaRPr lang="en-US" dirty="0"/>
          </a:p>
        </p:txBody>
      </p:sp>
    </p:spTree>
    <p:extLst>
      <p:ext uri="{BB962C8B-B14F-4D97-AF65-F5344CB8AC3E}">
        <p14:creationId xmlns:p14="http://schemas.microsoft.com/office/powerpoint/2010/main" val="3956201342"/>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CF56219-472F-4C4F-BCD5-CF779ADE2DAF}" type="datetime1">
              <a:rPr lang="en-US" smtClean="0"/>
              <a:t>6/24/2020</a:t>
            </a:fld>
            <a:endParaRPr lang="en-US" dirty="0"/>
          </a:p>
        </p:txBody>
      </p:sp>
      <p:sp>
        <p:nvSpPr>
          <p:cNvPr id="6" name="Footer Placeholder 5"/>
          <p:cNvSpPr>
            <a:spLocks noGrp="1"/>
          </p:cNvSpPr>
          <p:nvPr>
            <p:ph type="ftr" sz="quarter" idx="11"/>
          </p:nvPr>
        </p:nvSpPr>
        <p:spPr/>
        <p:txBody>
          <a:bodyPr/>
          <a:lstStyle/>
          <a:p>
            <a:r>
              <a:rPr lang="en-US" dirty="0"/>
              <a:t>Author’s Last Name, Conference Name, Year, Presentation #</a:t>
            </a:r>
          </a:p>
        </p:txBody>
      </p:sp>
      <p:sp>
        <p:nvSpPr>
          <p:cNvPr id="7" name="Slide Number Placeholder 6"/>
          <p:cNvSpPr>
            <a:spLocks noGrp="1"/>
          </p:cNvSpPr>
          <p:nvPr>
            <p:ph type="sldNum" sz="quarter" idx="12"/>
          </p:nvPr>
        </p:nvSpPr>
        <p:spPr/>
        <p:txBody>
          <a:bodyPr/>
          <a:lstStyle/>
          <a:p>
            <a:fld id="{94BD5F9E-BC76-487B-A2BC-019AD28A14BF}" type="slidenum">
              <a:rPr lang="en-US" smtClean="0"/>
              <a:pPr/>
              <a:t>‹#›</a:t>
            </a:fld>
            <a:endParaRPr lang="en-US" dirty="0"/>
          </a:p>
        </p:txBody>
      </p:sp>
    </p:spTree>
    <p:extLst>
      <p:ext uri="{BB962C8B-B14F-4D97-AF65-F5344CB8AC3E}">
        <p14:creationId xmlns:p14="http://schemas.microsoft.com/office/powerpoint/2010/main" val="1417606719"/>
      </p:ext>
    </p:extLst>
  </p:cSld>
  <p:clrMapOvr>
    <a:masterClrMapping/>
  </p:clrMapOvr>
  <p:hf hdr="0" dt="0"/>
  <p:extLst>
    <p:ext uri="{DCECCB84-F9BA-43D5-87BE-67443E8EF086}">
      <p15:sldGuideLst xmlns:p15="http://schemas.microsoft.com/office/powerpoint/2012/main">
        <p15:guide id="1" orient="horz" pos="3140" userDrawn="1">
          <p15:clr>
            <a:srgbClr val="FBAE40"/>
          </p15:clr>
        </p15:guide>
        <p15:guide id="2" pos="9240" userDrawn="1">
          <p15:clr>
            <a:srgbClr val="FBAE40"/>
          </p15:clr>
        </p15:guide>
        <p15:guide id="5" pos="258" userDrawn="1">
          <p15:clr>
            <a:srgbClr val="FBAE40"/>
          </p15:clr>
        </p15:guide>
        <p15:guide id="6" pos="8682" userDrawn="1">
          <p15:clr>
            <a:srgbClr val="FBAE40"/>
          </p15:clr>
        </p15:guide>
        <p15:guide id="7" pos="18264" userDrawn="1">
          <p15:clr>
            <a:srgbClr val="FBAE40"/>
          </p15:clr>
        </p15:guide>
        <p15:guide id="8" pos="17694" userDrawn="1">
          <p15:clr>
            <a:srgbClr val="FBAE40"/>
          </p15:clr>
        </p15:guide>
        <p15:guide id="9" pos="2674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9594" b="0"/>
            </a:lvl1pPr>
          </a:lstStyle>
          <a:p>
            <a:r>
              <a:rPr lang="en-US"/>
              <a:t>Click to edit Master title style</a:t>
            </a:r>
          </a:p>
        </p:txBody>
      </p:sp>
      <p:sp>
        <p:nvSpPr>
          <p:cNvPr id="3" name="Content Placeholder 2"/>
          <p:cNvSpPr>
            <a:spLocks noGrp="1"/>
          </p:cNvSpPr>
          <p:nvPr>
            <p:ph idx="1"/>
          </p:nvPr>
        </p:nvSpPr>
        <p:spPr>
          <a:xfrm>
            <a:off x="2140189" y="7127880"/>
            <a:ext cx="27822446" cy="21740019"/>
          </a:xfrm>
        </p:spPr>
        <p:txBody>
          <a:bodyPr/>
          <a:lstStyle>
            <a:lvl1pPr>
              <a:defRPr sz="8095"/>
            </a:lvl1pPr>
            <a:lvl2pPr>
              <a:defRPr sz="7195"/>
            </a:lvl2pPr>
            <a:lvl3pPr>
              <a:defRPr sz="6446"/>
            </a:lvl3pPr>
            <a:lvl4pPr>
              <a:defRPr sz="5696"/>
            </a:lvl4pPr>
            <a:lvl5pPr>
              <a:defRPr sz="5696"/>
            </a:lvl5pPr>
            <a:lvl6pPr>
              <a:defRPr sz="5696"/>
            </a:lvl6pPr>
            <a:lvl7pPr>
              <a:defRPr sz="5696"/>
            </a:lvl7pPr>
            <a:lvl8pPr>
              <a:defRPr sz="5696"/>
            </a:lvl8pPr>
            <a:lvl9pPr>
              <a:defRPr sz="56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676030" y="7127876"/>
            <a:ext cx="9987544" cy="21740019"/>
          </a:xfrm>
        </p:spPr>
        <p:txBody>
          <a:bodyPr/>
          <a:lstStyle>
            <a:lvl1pPr marL="0" indent="0">
              <a:lnSpc>
                <a:spcPct val="90000"/>
              </a:lnSpc>
              <a:buNone/>
              <a:defRPr sz="7195">
                <a:solidFill>
                  <a:schemeClr val="tx1"/>
                </a:solidFill>
              </a:defRPr>
            </a:lvl1pPr>
            <a:lvl2pPr marL="0" indent="0">
              <a:buNone/>
              <a:defRPr sz="7195">
                <a:solidFill>
                  <a:schemeClr val="accent4"/>
                </a:solidFill>
              </a:defRPr>
            </a:lvl2pPr>
            <a:lvl3pPr marL="0" indent="0">
              <a:buNone/>
              <a:defRPr sz="7195">
                <a:solidFill>
                  <a:schemeClr val="accent4"/>
                </a:solidFill>
              </a:defRPr>
            </a:lvl3pPr>
            <a:lvl4pPr marL="0" indent="0">
              <a:buNone/>
              <a:defRPr sz="7195">
                <a:solidFill>
                  <a:schemeClr val="accent4"/>
                </a:solidFill>
              </a:defRPr>
            </a:lvl4pPr>
            <a:lvl5pPr marL="0" indent="0">
              <a:buNone/>
              <a:defRPr sz="7195">
                <a:solidFill>
                  <a:schemeClr val="accent4"/>
                </a:solidFill>
              </a:defRPr>
            </a:lvl5pPr>
            <a:lvl6pPr marL="0" indent="0">
              <a:buNone/>
              <a:defRPr sz="7195">
                <a:solidFill>
                  <a:schemeClr val="accent4"/>
                </a:solidFill>
              </a:defRPr>
            </a:lvl6pPr>
            <a:lvl7pPr marL="0" indent="0">
              <a:buNone/>
              <a:defRPr sz="7195">
                <a:solidFill>
                  <a:schemeClr val="accent4"/>
                </a:solidFill>
              </a:defRPr>
            </a:lvl7pPr>
            <a:lvl8pPr marL="0" indent="0">
              <a:buNone/>
              <a:defRPr sz="7195">
                <a:solidFill>
                  <a:schemeClr val="accent4"/>
                </a:solidFill>
              </a:defRPr>
            </a:lvl8pPr>
            <a:lvl9pPr marL="0" indent="0">
              <a:buNone/>
              <a:defRPr sz="7195">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25CD62BA-6B03-4261-A7F0-D9E47EB1C913}" type="datetime1">
              <a:rPr lang="en-US" smtClean="0"/>
              <a:t>6/24/2020</a:t>
            </a:fld>
            <a:endParaRPr lang="en-US" dirty="0"/>
          </a:p>
        </p:txBody>
      </p:sp>
      <p:sp>
        <p:nvSpPr>
          <p:cNvPr id="9" name="Footer Placeholder 8"/>
          <p:cNvSpPr>
            <a:spLocks noGrp="1"/>
          </p:cNvSpPr>
          <p:nvPr>
            <p:ph type="ftr" sz="quarter" idx="11"/>
          </p:nvPr>
        </p:nvSpPr>
        <p:spPr/>
        <p:txBody>
          <a:bodyPr/>
          <a:lstStyle/>
          <a:p>
            <a:r>
              <a:rPr lang="en-US" dirty="0"/>
              <a:t>Author’s Last Name, Conference Name, Year, Presentation #</a:t>
            </a:r>
          </a:p>
        </p:txBody>
      </p:sp>
      <p:sp>
        <p:nvSpPr>
          <p:cNvPr id="10" name="Slide Number Placeholder 9"/>
          <p:cNvSpPr>
            <a:spLocks noGrp="1"/>
          </p:cNvSpPr>
          <p:nvPr>
            <p:ph type="sldNum" sz="quarter" idx="12"/>
          </p:nvPr>
        </p:nvSpPr>
        <p:spPr/>
        <p:txBody>
          <a:bodyPr/>
          <a:lstStyle/>
          <a:p>
            <a:fld id="{94BD5F9E-BC76-487B-A2BC-019AD28A14BF}" type="slidenum">
              <a:rPr lang="en-US" smtClean="0"/>
              <a:pPr/>
              <a:t>‹#›</a:t>
            </a:fld>
            <a:endParaRPr lang="en-US" dirty="0"/>
          </a:p>
        </p:txBody>
      </p:sp>
    </p:spTree>
    <p:extLst>
      <p:ext uri="{BB962C8B-B14F-4D97-AF65-F5344CB8AC3E}">
        <p14:creationId xmlns:p14="http://schemas.microsoft.com/office/powerpoint/2010/main" val="2898541666"/>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9594" b="0"/>
            </a:lvl1pPr>
          </a:lstStyle>
          <a:p>
            <a:r>
              <a:rPr lang="en-US"/>
              <a:t>Click to edit Master title style</a:t>
            </a:r>
          </a:p>
        </p:txBody>
      </p:sp>
      <p:sp>
        <p:nvSpPr>
          <p:cNvPr id="3" name="Picture Placeholder 2"/>
          <p:cNvSpPr>
            <a:spLocks noGrp="1"/>
          </p:cNvSpPr>
          <p:nvPr>
            <p:ph type="pic" idx="1"/>
          </p:nvPr>
        </p:nvSpPr>
        <p:spPr>
          <a:xfrm>
            <a:off x="2140189" y="7127879"/>
            <a:ext cx="27822446" cy="21760191"/>
          </a:xfrm>
        </p:spPr>
        <p:txBody>
          <a:bodyPr tIns="899535"/>
          <a:lstStyle>
            <a:lvl1pPr marL="0" indent="0" algn="ctr">
              <a:buNone/>
              <a:defRPr sz="8095"/>
            </a:lvl1pPr>
            <a:lvl2pPr marL="1829957" indent="0">
              <a:buNone/>
              <a:defRPr sz="11243"/>
            </a:lvl2pPr>
            <a:lvl3pPr marL="3659915" indent="0">
              <a:buNone/>
              <a:defRPr sz="9594"/>
            </a:lvl3pPr>
            <a:lvl4pPr marL="5489873" indent="0">
              <a:buNone/>
              <a:defRPr sz="8095"/>
            </a:lvl4pPr>
            <a:lvl5pPr marL="7319831" indent="0">
              <a:buNone/>
              <a:defRPr sz="8095"/>
            </a:lvl5pPr>
            <a:lvl6pPr marL="9149788" indent="0">
              <a:buNone/>
              <a:defRPr sz="8095"/>
            </a:lvl6pPr>
            <a:lvl7pPr marL="10979745" indent="0">
              <a:buNone/>
              <a:defRPr sz="8095"/>
            </a:lvl7pPr>
            <a:lvl8pPr marL="12809704" indent="0">
              <a:buNone/>
              <a:defRPr sz="8095"/>
            </a:lvl8pPr>
            <a:lvl9pPr marL="14639663" indent="0">
              <a:buNone/>
              <a:defRPr sz="8095"/>
            </a:lvl9pPr>
          </a:lstStyle>
          <a:p>
            <a:r>
              <a:rPr lang="en-US" dirty="0"/>
              <a:t>Click icon to add picture</a:t>
            </a:r>
          </a:p>
        </p:txBody>
      </p:sp>
      <p:sp>
        <p:nvSpPr>
          <p:cNvPr id="4" name="Text Placeholder 3"/>
          <p:cNvSpPr>
            <a:spLocks noGrp="1"/>
          </p:cNvSpPr>
          <p:nvPr>
            <p:ph type="body" sz="half" idx="2"/>
          </p:nvPr>
        </p:nvSpPr>
        <p:spPr>
          <a:xfrm>
            <a:off x="30676030" y="7127876"/>
            <a:ext cx="9987544" cy="21740019"/>
          </a:xfrm>
        </p:spPr>
        <p:txBody>
          <a:bodyPr/>
          <a:lstStyle>
            <a:lvl1pPr marL="0" indent="0">
              <a:lnSpc>
                <a:spcPct val="90000"/>
              </a:lnSpc>
              <a:spcBef>
                <a:spcPts val="0"/>
              </a:spcBef>
              <a:buNone/>
              <a:defRPr sz="7195">
                <a:solidFill>
                  <a:schemeClr val="tx1"/>
                </a:solidFill>
              </a:defRPr>
            </a:lvl1pPr>
            <a:lvl2pPr marL="0" indent="0">
              <a:buNone/>
              <a:defRPr sz="7195">
                <a:solidFill>
                  <a:schemeClr val="accent4"/>
                </a:solidFill>
              </a:defRPr>
            </a:lvl2pPr>
            <a:lvl3pPr marL="0" indent="0">
              <a:buNone/>
              <a:defRPr sz="7195">
                <a:solidFill>
                  <a:schemeClr val="accent4"/>
                </a:solidFill>
              </a:defRPr>
            </a:lvl3pPr>
            <a:lvl4pPr marL="0" indent="0">
              <a:buNone/>
              <a:defRPr sz="7195">
                <a:solidFill>
                  <a:schemeClr val="accent4"/>
                </a:solidFill>
              </a:defRPr>
            </a:lvl4pPr>
            <a:lvl5pPr marL="0" indent="0">
              <a:buNone/>
              <a:defRPr sz="7195">
                <a:solidFill>
                  <a:schemeClr val="accent4"/>
                </a:solidFill>
              </a:defRPr>
            </a:lvl5pPr>
            <a:lvl6pPr marL="0" indent="0">
              <a:buNone/>
              <a:defRPr sz="7195">
                <a:solidFill>
                  <a:schemeClr val="accent4"/>
                </a:solidFill>
              </a:defRPr>
            </a:lvl6pPr>
            <a:lvl7pPr marL="0" indent="0">
              <a:buNone/>
              <a:defRPr sz="7195">
                <a:solidFill>
                  <a:schemeClr val="accent4"/>
                </a:solidFill>
              </a:defRPr>
            </a:lvl7pPr>
            <a:lvl8pPr marL="0" indent="0">
              <a:buNone/>
              <a:defRPr sz="7195">
                <a:solidFill>
                  <a:schemeClr val="accent4"/>
                </a:solidFill>
              </a:defRPr>
            </a:lvl8pPr>
            <a:lvl9pPr marL="0" indent="0">
              <a:buNone/>
              <a:defRPr sz="7195">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80A4695A-5079-40AE-8F08-9FB20ED1EE2F}" type="datetime1">
              <a:rPr lang="en-US" smtClean="0"/>
              <a:t>6/24/2020</a:t>
            </a:fld>
            <a:endParaRPr lang="en-US" dirty="0"/>
          </a:p>
        </p:txBody>
      </p:sp>
      <p:sp>
        <p:nvSpPr>
          <p:cNvPr id="9" name="Footer Placeholder 8"/>
          <p:cNvSpPr>
            <a:spLocks noGrp="1"/>
          </p:cNvSpPr>
          <p:nvPr>
            <p:ph type="ftr" sz="quarter" idx="11"/>
          </p:nvPr>
        </p:nvSpPr>
        <p:spPr/>
        <p:txBody>
          <a:bodyPr/>
          <a:lstStyle/>
          <a:p>
            <a:r>
              <a:rPr lang="en-US" dirty="0"/>
              <a:t>Author’s Last Name, Conference Name, Year, Presentation #</a:t>
            </a:r>
          </a:p>
        </p:txBody>
      </p:sp>
      <p:sp>
        <p:nvSpPr>
          <p:cNvPr id="10" name="Slide Number Placeholder 9"/>
          <p:cNvSpPr>
            <a:spLocks noGrp="1"/>
          </p:cNvSpPr>
          <p:nvPr>
            <p:ph type="sldNum" sz="quarter" idx="12"/>
          </p:nvPr>
        </p:nvSpPr>
        <p:spPr/>
        <p:txBody>
          <a:bodyPr/>
          <a:lstStyle/>
          <a:p>
            <a:fld id="{94BD5F9E-BC76-487B-A2BC-019AD28A14BF}" type="slidenum">
              <a:rPr lang="en-US" smtClean="0"/>
              <a:pPr/>
              <a:t>‹#›</a:t>
            </a:fld>
            <a:endParaRPr lang="en-US" dirty="0"/>
          </a:p>
        </p:txBody>
      </p:sp>
    </p:spTree>
    <p:extLst>
      <p:ext uri="{BB962C8B-B14F-4D97-AF65-F5344CB8AC3E}">
        <p14:creationId xmlns:p14="http://schemas.microsoft.com/office/powerpoint/2010/main" val="3154399677"/>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140193" y="10691812"/>
            <a:ext cx="18534029" cy="18176081"/>
          </a:xfrm>
          <a:ln w="19050">
            <a:solidFill>
              <a:schemeClr val="bg1">
                <a:lumMod val="50000"/>
              </a:schemeClr>
            </a:solidFill>
            <a:miter lim="800000"/>
          </a:ln>
        </p:spPr>
        <p:txBody>
          <a:bodyPr lIns="449768" tIns="449768" rIns="449768" bIns="224884"/>
          <a:lstStyle>
            <a:lvl1pPr>
              <a:defRPr sz="7195"/>
            </a:lvl1pPr>
            <a:lvl2pPr>
              <a:defRPr sz="6446"/>
            </a:lvl2pPr>
            <a:lvl3pPr>
              <a:defRPr sz="5696"/>
            </a:lvl3pPr>
            <a:lvl4pPr>
              <a:defRPr sz="4797"/>
            </a:lvl4pPr>
            <a:lvl5pPr>
              <a:defRPr sz="4797"/>
            </a:lvl5pPr>
            <a:lvl6pPr>
              <a:defRPr sz="4797"/>
            </a:lvl6pPr>
            <a:lvl7pPr>
              <a:defRPr sz="4797"/>
            </a:lvl7pPr>
            <a:lvl8pPr>
              <a:defRPr sz="4797"/>
            </a:lvl8pPr>
            <a:lvl9pPr>
              <a:defRPr sz="47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7E172274-598C-486B-B123-C32DB1B4A59B}" type="datetime1">
              <a:rPr lang="en-US" smtClean="0"/>
              <a:t>6/24/2020</a:t>
            </a:fld>
            <a:endParaRPr lang="en-US" dirty="0"/>
          </a:p>
        </p:txBody>
      </p:sp>
      <p:sp>
        <p:nvSpPr>
          <p:cNvPr id="9" name="Footer Placeholder 8"/>
          <p:cNvSpPr>
            <a:spLocks noGrp="1"/>
          </p:cNvSpPr>
          <p:nvPr>
            <p:ph type="ftr" sz="quarter" idx="11"/>
          </p:nvPr>
        </p:nvSpPr>
        <p:spPr/>
        <p:txBody>
          <a:bodyPr/>
          <a:lstStyle/>
          <a:p>
            <a:r>
              <a:rPr lang="en-US" dirty="0"/>
              <a:t>Author’s Last Name, Conference Name, Year, Presentation #</a:t>
            </a:r>
          </a:p>
        </p:txBody>
      </p:sp>
      <p:sp>
        <p:nvSpPr>
          <p:cNvPr id="10" name="Slide Number Placeholder 9"/>
          <p:cNvSpPr>
            <a:spLocks noGrp="1"/>
          </p:cNvSpPr>
          <p:nvPr>
            <p:ph type="sldNum" sz="quarter" idx="12"/>
          </p:nvPr>
        </p:nvSpPr>
        <p:spPr/>
        <p:txBody>
          <a:bodyPr/>
          <a:lstStyle/>
          <a:p>
            <a:fld id="{94BD5F9E-BC76-487B-A2BC-019AD28A14BF}" type="slidenum">
              <a:rPr lang="en-US" smtClean="0"/>
              <a:pPr/>
              <a:t>‹#›</a:t>
            </a:fld>
            <a:endParaRPr lang="en-US" dirty="0"/>
          </a:p>
        </p:txBody>
      </p:sp>
      <p:sp>
        <p:nvSpPr>
          <p:cNvPr id="14" name="Text Placeholder 4"/>
          <p:cNvSpPr>
            <a:spLocks noGrp="1"/>
          </p:cNvSpPr>
          <p:nvPr>
            <p:ph type="body" sz="quarter" idx="14"/>
          </p:nvPr>
        </p:nvSpPr>
        <p:spPr>
          <a:xfrm>
            <a:off x="2140193" y="7127876"/>
            <a:ext cx="18534029" cy="3563937"/>
          </a:xfrm>
          <a:solidFill>
            <a:schemeClr val="bg1">
              <a:lumMod val="50000"/>
            </a:schemeClr>
          </a:solidFill>
          <a:ln w="19050">
            <a:solidFill>
              <a:schemeClr val="bg1">
                <a:lumMod val="50000"/>
              </a:schemeClr>
            </a:solidFill>
            <a:miter lim="800000"/>
          </a:ln>
        </p:spPr>
        <p:txBody>
          <a:bodyPr lIns="224884" tIns="224884" rIns="224884" bIns="224884" anchor="ctr"/>
          <a:lstStyle>
            <a:lvl1pPr marL="0" indent="0" algn="ctr">
              <a:spcBef>
                <a:spcPts val="0"/>
              </a:spcBef>
              <a:buNone/>
              <a:defRPr sz="8095" b="1">
                <a:solidFill>
                  <a:schemeClr val="bg1"/>
                </a:solidFill>
              </a:defRPr>
            </a:lvl1pPr>
            <a:lvl2pPr marL="0" indent="0">
              <a:spcBef>
                <a:spcPts val="0"/>
              </a:spcBef>
              <a:buNone/>
              <a:defRPr sz="7195"/>
            </a:lvl2pPr>
            <a:lvl3pPr marL="0" indent="0">
              <a:spcBef>
                <a:spcPts val="0"/>
              </a:spcBef>
              <a:buNone/>
              <a:defRPr sz="7195"/>
            </a:lvl3pPr>
            <a:lvl4pPr marL="0" indent="0">
              <a:spcBef>
                <a:spcPts val="0"/>
              </a:spcBef>
              <a:buNone/>
              <a:defRPr sz="7195"/>
            </a:lvl4pPr>
            <a:lvl5pPr marL="0" indent="0">
              <a:spcBef>
                <a:spcPts val="0"/>
              </a:spcBef>
              <a:buNone/>
              <a:defRPr sz="7195"/>
            </a:lvl5pPr>
            <a:lvl6pPr marL="0" indent="0">
              <a:spcBef>
                <a:spcPts val="0"/>
              </a:spcBef>
              <a:buNone/>
              <a:defRPr sz="7195"/>
            </a:lvl6pPr>
            <a:lvl7pPr marL="0" indent="0">
              <a:spcBef>
                <a:spcPts val="0"/>
              </a:spcBef>
              <a:buNone/>
              <a:defRPr sz="7195"/>
            </a:lvl7pPr>
            <a:lvl8pPr marL="0" indent="0">
              <a:spcBef>
                <a:spcPts val="0"/>
              </a:spcBef>
              <a:buNone/>
              <a:defRPr sz="7195"/>
            </a:lvl8pPr>
            <a:lvl9pPr marL="0" indent="0">
              <a:spcBef>
                <a:spcPts val="0"/>
              </a:spcBef>
              <a:buNone/>
              <a:defRPr sz="7195"/>
            </a:lvl9pPr>
          </a:lstStyle>
          <a:p>
            <a:pPr lvl="0"/>
            <a:r>
              <a:rPr lang="en-US"/>
              <a:t>Click to edit Master text styles</a:t>
            </a:r>
          </a:p>
        </p:txBody>
      </p:sp>
      <p:sp>
        <p:nvSpPr>
          <p:cNvPr id="16" name="Content Placeholder 2"/>
          <p:cNvSpPr>
            <a:spLocks noGrp="1"/>
          </p:cNvSpPr>
          <p:nvPr>
            <p:ph sz="half" idx="15"/>
          </p:nvPr>
        </p:nvSpPr>
        <p:spPr>
          <a:xfrm>
            <a:off x="22129547" y="10691812"/>
            <a:ext cx="18534029" cy="18176081"/>
          </a:xfrm>
          <a:ln w="19050">
            <a:solidFill>
              <a:schemeClr val="bg1">
                <a:lumMod val="50000"/>
              </a:schemeClr>
            </a:solidFill>
            <a:miter lim="800000"/>
          </a:ln>
        </p:spPr>
        <p:txBody>
          <a:bodyPr lIns="449768" tIns="449768" rIns="449768" bIns="224884"/>
          <a:lstStyle>
            <a:lvl1pPr>
              <a:defRPr sz="7195"/>
            </a:lvl1pPr>
            <a:lvl2pPr>
              <a:defRPr sz="6446"/>
            </a:lvl2pPr>
            <a:lvl3pPr>
              <a:defRPr sz="5696"/>
            </a:lvl3pPr>
            <a:lvl4pPr>
              <a:defRPr sz="4797"/>
            </a:lvl4pPr>
            <a:lvl5pPr>
              <a:defRPr sz="4797"/>
            </a:lvl5pPr>
            <a:lvl6pPr>
              <a:defRPr sz="4797"/>
            </a:lvl6pPr>
            <a:lvl7pPr>
              <a:defRPr sz="4797"/>
            </a:lvl7pPr>
            <a:lvl8pPr>
              <a:defRPr sz="4797"/>
            </a:lvl8pPr>
            <a:lvl9pPr>
              <a:defRPr sz="47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22129547" y="7127876"/>
            <a:ext cx="18534029" cy="3563937"/>
          </a:xfrm>
          <a:solidFill>
            <a:schemeClr val="bg1">
              <a:lumMod val="50000"/>
            </a:schemeClr>
          </a:solidFill>
          <a:ln w="19050">
            <a:solidFill>
              <a:schemeClr val="bg1">
                <a:lumMod val="50000"/>
              </a:schemeClr>
            </a:solidFill>
            <a:miter lim="800000"/>
          </a:ln>
        </p:spPr>
        <p:txBody>
          <a:bodyPr lIns="224884" tIns="224884" rIns="224884" bIns="224884" anchor="ctr"/>
          <a:lstStyle>
            <a:lvl1pPr marL="0" indent="0" algn="ctr">
              <a:spcBef>
                <a:spcPts val="0"/>
              </a:spcBef>
              <a:buNone/>
              <a:defRPr sz="8095" b="1">
                <a:solidFill>
                  <a:schemeClr val="bg1"/>
                </a:solidFill>
              </a:defRPr>
            </a:lvl1pPr>
            <a:lvl2pPr marL="0" indent="0">
              <a:spcBef>
                <a:spcPts val="0"/>
              </a:spcBef>
              <a:buNone/>
              <a:defRPr sz="7195"/>
            </a:lvl2pPr>
            <a:lvl3pPr marL="0" indent="0">
              <a:spcBef>
                <a:spcPts val="0"/>
              </a:spcBef>
              <a:buNone/>
              <a:defRPr sz="7195"/>
            </a:lvl3pPr>
            <a:lvl4pPr marL="0" indent="0">
              <a:spcBef>
                <a:spcPts val="0"/>
              </a:spcBef>
              <a:buNone/>
              <a:defRPr sz="7195"/>
            </a:lvl4pPr>
            <a:lvl5pPr marL="0" indent="0">
              <a:spcBef>
                <a:spcPts val="0"/>
              </a:spcBef>
              <a:buNone/>
              <a:defRPr sz="7195"/>
            </a:lvl5pPr>
            <a:lvl6pPr marL="0" indent="0">
              <a:spcBef>
                <a:spcPts val="0"/>
              </a:spcBef>
              <a:buNone/>
              <a:defRPr sz="7195"/>
            </a:lvl6pPr>
            <a:lvl7pPr marL="0" indent="0">
              <a:spcBef>
                <a:spcPts val="0"/>
              </a:spcBef>
              <a:buNone/>
              <a:defRPr sz="7195"/>
            </a:lvl7pPr>
            <a:lvl8pPr marL="0" indent="0">
              <a:spcBef>
                <a:spcPts val="0"/>
              </a:spcBef>
              <a:buNone/>
              <a:defRPr sz="7195"/>
            </a:lvl8pPr>
            <a:lvl9pPr marL="0" indent="0">
              <a:spcBef>
                <a:spcPts val="0"/>
              </a:spcBef>
              <a:buNone/>
              <a:defRPr sz="7195"/>
            </a:lvl9pPr>
          </a:lstStyle>
          <a:p>
            <a:pPr lvl="0"/>
            <a:r>
              <a:rPr lang="en-US"/>
              <a:t>Click to edit Master text styles</a:t>
            </a:r>
          </a:p>
        </p:txBody>
      </p:sp>
    </p:spTree>
    <p:extLst>
      <p:ext uri="{BB962C8B-B14F-4D97-AF65-F5344CB8AC3E}">
        <p14:creationId xmlns:p14="http://schemas.microsoft.com/office/powerpoint/2010/main" val="538972987"/>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140189" y="10691812"/>
            <a:ext cx="12199072" cy="18176081"/>
          </a:xfrm>
          <a:ln w="19050">
            <a:solidFill>
              <a:schemeClr val="bg1">
                <a:lumMod val="50000"/>
              </a:schemeClr>
            </a:solidFill>
            <a:miter lim="800000"/>
          </a:ln>
        </p:spPr>
        <p:txBody>
          <a:bodyPr lIns="449768" tIns="449768" rIns="449768" bIns="224884"/>
          <a:lstStyle>
            <a:lvl1pPr>
              <a:defRPr sz="7195"/>
            </a:lvl1pPr>
            <a:lvl2pPr>
              <a:defRPr sz="6446"/>
            </a:lvl2pPr>
            <a:lvl3pPr>
              <a:defRPr sz="5696"/>
            </a:lvl3pPr>
            <a:lvl4pPr>
              <a:defRPr sz="4797"/>
            </a:lvl4pPr>
            <a:lvl5pPr>
              <a:defRPr sz="4797"/>
            </a:lvl5pPr>
            <a:lvl6pPr>
              <a:defRPr sz="4797"/>
            </a:lvl6pPr>
            <a:lvl7pPr>
              <a:defRPr sz="4797"/>
            </a:lvl7pPr>
            <a:lvl8pPr>
              <a:defRPr sz="4797"/>
            </a:lvl8pPr>
            <a:lvl9pPr>
              <a:defRPr sz="47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27E5484-7E11-4D63-A351-63239B5F8E44}" type="datetime1">
              <a:rPr lang="en-US" smtClean="0"/>
              <a:t>6/24/2020</a:t>
            </a:fld>
            <a:endParaRPr lang="en-US" dirty="0"/>
          </a:p>
        </p:txBody>
      </p:sp>
      <p:sp>
        <p:nvSpPr>
          <p:cNvPr id="9" name="Footer Placeholder 8"/>
          <p:cNvSpPr>
            <a:spLocks noGrp="1"/>
          </p:cNvSpPr>
          <p:nvPr>
            <p:ph type="ftr" sz="quarter" idx="11"/>
          </p:nvPr>
        </p:nvSpPr>
        <p:spPr/>
        <p:txBody>
          <a:bodyPr/>
          <a:lstStyle/>
          <a:p>
            <a:r>
              <a:rPr lang="en-US" dirty="0"/>
              <a:t>Author’s Last Name, Conference Name, Year, Presentation #</a:t>
            </a:r>
          </a:p>
        </p:txBody>
      </p:sp>
      <p:sp>
        <p:nvSpPr>
          <p:cNvPr id="10" name="Slide Number Placeholder 9"/>
          <p:cNvSpPr>
            <a:spLocks noGrp="1"/>
          </p:cNvSpPr>
          <p:nvPr>
            <p:ph type="sldNum" sz="quarter" idx="12"/>
          </p:nvPr>
        </p:nvSpPr>
        <p:spPr/>
        <p:txBody>
          <a:bodyPr/>
          <a:lstStyle/>
          <a:p>
            <a:fld id="{94BD5F9E-BC76-487B-A2BC-019AD28A14BF}" type="slidenum">
              <a:rPr lang="en-US" smtClean="0"/>
              <a:pPr/>
              <a:t>‹#›</a:t>
            </a:fld>
            <a:endParaRPr lang="en-US" dirty="0"/>
          </a:p>
        </p:txBody>
      </p:sp>
      <p:sp>
        <p:nvSpPr>
          <p:cNvPr id="14" name="Text Placeholder 4"/>
          <p:cNvSpPr>
            <a:spLocks noGrp="1"/>
          </p:cNvSpPr>
          <p:nvPr>
            <p:ph type="body" sz="quarter" idx="14"/>
          </p:nvPr>
        </p:nvSpPr>
        <p:spPr>
          <a:xfrm>
            <a:off x="2140189" y="7127876"/>
            <a:ext cx="12199072" cy="3563937"/>
          </a:xfrm>
          <a:solidFill>
            <a:schemeClr val="bg1">
              <a:lumMod val="50000"/>
            </a:schemeClr>
          </a:solidFill>
          <a:ln w="19050">
            <a:solidFill>
              <a:schemeClr val="bg1">
                <a:lumMod val="50000"/>
              </a:schemeClr>
            </a:solidFill>
            <a:miter lim="800000"/>
          </a:ln>
        </p:spPr>
        <p:txBody>
          <a:bodyPr lIns="224884" tIns="224884" rIns="224884" bIns="224884" anchor="ctr"/>
          <a:lstStyle>
            <a:lvl1pPr marL="0" indent="0" algn="ctr">
              <a:spcBef>
                <a:spcPts val="0"/>
              </a:spcBef>
              <a:buNone/>
              <a:defRPr sz="8095" b="1">
                <a:solidFill>
                  <a:schemeClr val="bg1"/>
                </a:solidFill>
              </a:defRPr>
            </a:lvl1pPr>
            <a:lvl2pPr marL="0" indent="0">
              <a:spcBef>
                <a:spcPts val="0"/>
              </a:spcBef>
              <a:buNone/>
              <a:defRPr sz="7195"/>
            </a:lvl2pPr>
            <a:lvl3pPr marL="0" indent="0">
              <a:spcBef>
                <a:spcPts val="0"/>
              </a:spcBef>
              <a:buNone/>
              <a:defRPr sz="7195"/>
            </a:lvl3pPr>
            <a:lvl4pPr marL="0" indent="0">
              <a:spcBef>
                <a:spcPts val="0"/>
              </a:spcBef>
              <a:buNone/>
              <a:defRPr sz="7195"/>
            </a:lvl4pPr>
            <a:lvl5pPr marL="0" indent="0">
              <a:spcBef>
                <a:spcPts val="0"/>
              </a:spcBef>
              <a:buNone/>
              <a:defRPr sz="7195"/>
            </a:lvl5pPr>
            <a:lvl6pPr marL="0" indent="0">
              <a:spcBef>
                <a:spcPts val="0"/>
              </a:spcBef>
              <a:buNone/>
              <a:defRPr sz="7195"/>
            </a:lvl6pPr>
            <a:lvl7pPr marL="0" indent="0">
              <a:spcBef>
                <a:spcPts val="0"/>
              </a:spcBef>
              <a:buNone/>
              <a:defRPr sz="7195"/>
            </a:lvl7pPr>
            <a:lvl8pPr marL="0" indent="0">
              <a:spcBef>
                <a:spcPts val="0"/>
              </a:spcBef>
              <a:buNone/>
              <a:defRPr sz="7195"/>
            </a:lvl8pPr>
            <a:lvl9pPr marL="0" indent="0">
              <a:spcBef>
                <a:spcPts val="0"/>
              </a:spcBef>
              <a:buNone/>
              <a:defRPr sz="7195"/>
            </a:lvl9pPr>
          </a:lstStyle>
          <a:p>
            <a:pPr lvl="0"/>
            <a:r>
              <a:rPr lang="en-US"/>
              <a:t>Click to edit Master text styles</a:t>
            </a:r>
          </a:p>
        </p:txBody>
      </p:sp>
      <p:sp>
        <p:nvSpPr>
          <p:cNvPr id="16" name="Content Placeholder 2"/>
          <p:cNvSpPr>
            <a:spLocks noGrp="1"/>
          </p:cNvSpPr>
          <p:nvPr>
            <p:ph sz="half" idx="15"/>
          </p:nvPr>
        </p:nvSpPr>
        <p:spPr>
          <a:xfrm>
            <a:off x="15302346" y="10691812"/>
            <a:ext cx="12199072" cy="18176081"/>
          </a:xfrm>
          <a:ln w="19050">
            <a:solidFill>
              <a:schemeClr val="bg1">
                <a:lumMod val="50000"/>
              </a:schemeClr>
            </a:solidFill>
            <a:miter lim="800000"/>
          </a:ln>
        </p:spPr>
        <p:txBody>
          <a:bodyPr lIns="449768" tIns="449768" rIns="449768" bIns="224884"/>
          <a:lstStyle>
            <a:lvl1pPr>
              <a:defRPr sz="7195"/>
            </a:lvl1pPr>
            <a:lvl2pPr>
              <a:defRPr sz="6446"/>
            </a:lvl2pPr>
            <a:lvl3pPr>
              <a:defRPr sz="5696"/>
            </a:lvl3pPr>
            <a:lvl4pPr>
              <a:defRPr sz="4797"/>
            </a:lvl4pPr>
            <a:lvl5pPr>
              <a:defRPr sz="4797"/>
            </a:lvl5pPr>
            <a:lvl6pPr>
              <a:defRPr sz="4797"/>
            </a:lvl6pPr>
            <a:lvl7pPr>
              <a:defRPr sz="4797"/>
            </a:lvl7pPr>
            <a:lvl8pPr>
              <a:defRPr sz="4797"/>
            </a:lvl8pPr>
            <a:lvl9pPr>
              <a:defRPr sz="47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15302346" y="7127876"/>
            <a:ext cx="12199072" cy="3563937"/>
          </a:xfrm>
          <a:solidFill>
            <a:schemeClr val="bg1">
              <a:lumMod val="50000"/>
            </a:schemeClr>
          </a:solidFill>
          <a:ln w="19050">
            <a:solidFill>
              <a:schemeClr val="bg1">
                <a:lumMod val="50000"/>
              </a:schemeClr>
            </a:solidFill>
            <a:miter lim="800000"/>
          </a:ln>
        </p:spPr>
        <p:txBody>
          <a:bodyPr lIns="224884" tIns="224884" rIns="224884" bIns="224884" anchor="ctr"/>
          <a:lstStyle>
            <a:lvl1pPr marL="0" indent="0" algn="ctr">
              <a:spcBef>
                <a:spcPts val="0"/>
              </a:spcBef>
              <a:buNone/>
              <a:defRPr sz="8095" b="1">
                <a:solidFill>
                  <a:schemeClr val="bg1"/>
                </a:solidFill>
              </a:defRPr>
            </a:lvl1pPr>
            <a:lvl2pPr marL="0" indent="0">
              <a:spcBef>
                <a:spcPts val="0"/>
              </a:spcBef>
              <a:buNone/>
              <a:defRPr sz="7195"/>
            </a:lvl2pPr>
            <a:lvl3pPr marL="0" indent="0">
              <a:spcBef>
                <a:spcPts val="0"/>
              </a:spcBef>
              <a:buNone/>
              <a:defRPr sz="7195"/>
            </a:lvl3pPr>
            <a:lvl4pPr marL="0" indent="0">
              <a:spcBef>
                <a:spcPts val="0"/>
              </a:spcBef>
              <a:buNone/>
              <a:defRPr sz="7195"/>
            </a:lvl4pPr>
            <a:lvl5pPr marL="0" indent="0">
              <a:spcBef>
                <a:spcPts val="0"/>
              </a:spcBef>
              <a:buNone/>
              <a:defRPr sz="7195"/>
            </a:lvl5pPr>
            <a:lvl6pPr marL="0" indent="0">
              <a:spcBef>
                <a:spcPts val="0"/>
              </a:spcBef>
              <a:buNone/>
              <a:defRPr sz="7195"/>
            </a:lvl6pPr>
            <a:lvl7pPr marL="0" indent="0">
              <a:spcBef>
                <a:spcPts val="0"/>
              </a:spcBef>
              <a:buNone/>
              <a:defRPr sz="7195"/>
            </a:lvl7pPr>
            <a:lvl8pPr marL="0" indent="0">
              <a:spcBef>
                <a:spcPts val="0"/>
              </a:spcBef>
              <a:buNone/>
              <a:defRPr sz="7195"/>
            </a:lvl8pPr>
            <a:lvl9pPr marL="0" indent="0">
              <a:spcBef>
                <a:spcPts val="0"/>
              </a:spcBef>
              <a:buNone/>
              <a:defRPr sz="7195"/>
            </a:lvl9pPr>
          </a:lstStyle>
          <a:p>
            <a:pPr lvl="0"/>
            <a:r>
              <a:rPr lang="en-US"/>
              <a:t>Click to edit Master text styles</a:t>
            </a:r>
          </a:p>
        </p:txBody>
      </p:sp>
      <p:sp>
        <p:nvSpPr>
          <p:cNvPr id="18" name="Content Placeholder 2"/>
          <p:cNvSpPr>
            <a:spLocks noGrp="1"/>
          </p:cNvSpPr>
          <p:nvPr>
            <p:ph sz="half" idx="17"/>
          </p:nvPr>
        </p:nvSpPr>
        <p:spPr>
          <a:xfrm>
            <a:off x="28464503" y="10691812"/>
            <a:ext cx="12199072" cy="18176081"/>
          </a:xfrm>
          <a:ln w="19050">
            <a:solidFill>
              <a:schemeClr val="bg1">
                <a:lumMod val="50000"/>
              </a:schemeClr>
            </a:solidFill>
            <a:miter lim="800000"/>
          </a:ln>
        </p:spPr>
        <p:txBody>
          <a:bodyPr lIns="449768" tIns="449768" rIns="449768" bIns="224884"/>
          <a:lstStyle>
            <a:lvl1pPr>
              <a:defRPr sz="7195"/>
            </a:lvl1pPr>
            <a:lvl2pPr>
              <a:defRPr sz="6446"/>
            </a:lvl2pPr>
            <a:lvl3pPr>
              <a:defRPr sz="5696"/>
            </a:lvl3pPr>
            <a:lvl4pPr>
              <a:defRPr sz="4797"/>
            </a:lvl4pPr>
            <a:lvl5pPr>
              <a:defRPr sz="4797"/>
            </a:lvl5pPr>
            <a:lvl6pPr>
              <a:defRPr sz="4797"/>
            </a:lvl6pPr>
            <a:lvl7pPr>
              <a:defRPr sz="4797"/>
            </a:lvl7pPr>
            <a:lvl8pPr>
              <a:defRPr sz="4797"/>
            </a:lvl8pPr>
            <a:lvl9pPr>
              <a:defRPr sz="47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18"/>
          </p:nvPr>
        </p:nvSpPr>
        <p:spPr>
          <a:xfrm>
            <a:off x="28464503" y="7127876"/>
            <a:ext cx="12199072" cy="3563937"/>
          </a:xfrm>
          <a:solidFill>
            <a:schemeClr val="bg1">
              <a:lumMod val="50000"/>
            </a:schemeClr>
          </a:solidFill>
          <a:ln w="19050">
            <a:solidFill>
              <a:schemeClr val="bg1">
                <a:lumMod val="50000"/>
              </a:schemeClr>
            </a:solidFill>
            <a:miter lim="800000"/>
          </a:ln>
        </p:spPr>
        <p:txBody>
          <a:bodyPr lIns="224884" tIns="224884" rIns="224884" bIns="224884" anchor="ctr"/>
          <a:lstStyle>
            <a:lvl1pPr marL="0" indent="0" algn="ctr">
              <a:spcBef>
                <a:spcPts val="0"/>
              </a:spcBef>
              <a:buNone/>
              <a:defRPr sz="8095" b="1">
                <a:solidFill>
                  <a:schemeClr val="bg1"/>
                </a:solidFill>
              </a:defRPr>
            </a:lvl1pPr>
            <a:lvl2pPr marL="0" indent="0">
              <a:spcBef>
                <a:spcPts val="0"/>
              </a:spcBef>
              <a:buNone/>
              <a:defRPr sz="7195"/>
            </a:lvl2pPr>
            <a:lvl3pPr marL="0" indent="0">
              <a:spcBef>
                <a:spcPts val="0"/>
              </a:spcBef>
              <a:buNone/>
              <a:defRPr sz="7195"/>
            </a:lvl3pPr>
            <a:lvl4pPr marL="0" indent="0">
              <a:spcBef>
                <a:spcPts val="0"/>
              </a:spcBef>
              <a:buNone/>
              <a:defRPr sz="7195"/>
            </a:lvl4pPr>
            <a:lvl5pPr marL="0" indent="0">
              <a:spcBef>
                <a:spcPts val="0"/>
              </a:spcBef>
              <a:buNone/>
              <a:defRPr sz="7195"/>
            </a:lvl5pPr>
            <a:lvl6pPr marL="0" indent="0">
              <a:spcBef>
                <a:spcPts val="0"/>
              </a:spcBef>
              <a:buNone/>
              <a:defRPr sz="7195"/>
            </a:lvl6pPr>
            <a:lvl7pPr marL="0" indent="0">
              <a:spcBef>
                <a:spcPts val="0"/>
              </a:spcBef>
              <a:buNone/>
              <a:defRPr sz="7195"/>
            </a:lvl7pPr>
            <a:lvl8pPr marL="0" indent="0">
              <a:spcBef>
                <a:spcPts val="0"/>
              </a:spcBef>
              <a:buNone/>
              <a:defRPr sz="7195"/>
            </a:lvl8pPr>
            <a:lvl9pPr marL="0" indent="0">
              <a:spcBef>
                <a:spcPts val="0"/>
              </a:spcBef>
              <a:buNone/>
              <a:defRPr sz="7195"/>
            </a:lvl9pPr>
          </a:lstStyle>
          <a:p>
            <a:pPr lvl="0"/>
            <a:r>
              <a:rPr lang="en-US"/>
              <a:t>Click to edit Master text styles</a:t>
            </a:r>
          </a:p>
        </p:txBody>
      </p:sp>
    </p:spTree>
    <p:extLst>
      <p:ext uri="{BB962C8B-B14F-4D97-AF65-F5344CB8AC3E}">
        <p14:creationId xmlns:p14="http://schemas.microsoft.com/office/powerpoint/2010/main" val="804810732"/>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9AE316-D260-4BDE-88B9-20773EC4FEB1}" type="datetime1">
              <a:rPr lang="en-US" smtClean="0"/>
              <a:t>6/24/2020</a:t>
            </a:fld>
            <a:endParaRPr lang="en-US" dirty="0"/>
          </a:p>
        </p:txBody>
      </p:sp>
      <p:sp>
        <p:nvSpPr>
          <p:cNvPr id="8" name="Footer Placeholder 7"/>
          <p:cNvSpPr>
            <a:spLocks noGrp="1"/>
          </p:cNvSpPr>
          <p:nvPr>
            <p:ph type="ftr" sz="quarter" idx="11"/>
          </p:nvPr>
        </p:nvSpPr>
        <p:spPr/>
        <p:txBody>
          <a:bodyPr/>
          <a:lstStyle/>
          <a:p>
            <a:r>
              <a:rPr lang="en-US" dirty="0"/>
              <a:t>Author’s Last Name, Conference Name, Year, Presentation #</a:t>
            </a:r>
          </a:p>
        </p:txBody>
      </p:sp>
      <p:sp>
        <p:nvSpPr>
          <p:cNvPr id="9" name="Slide Number Placeholder 8"/>
          <p:cNvSpPr>
            <a:spLocks noGrp="1"/>
          </p:cNvSpPr>
          <p:nvPr>
            <p:ph type="sldNum" sz="quarter" idx="12"/>
          </p:nvPr>
        </p:nvSpPr>
        <p:spPr/>
        <p:txBody>
          <a:bodyPr/>
          <a:lstStyle/>
          <a:p>
            <a:fld id="{94BD5F9E-BC76-487B-A2BC-019AD28A14BF}" type="slidenum">
              <a:rPr lang="en-US" smtClean="0"/>
              <a:pPr/>
              <a:t>‹#›</a:t>
            </a:fld>
            <a:endParaRPr lang="en-US" dirty="0"/>
          </a:p>
        </p:txBody>
      </p:sp>
    </p:spTree>
    <p:extLst>
      <p:ext uri="{BB962C8B-B14F-4D97-AF65-F5344CB8AC3E}">
        <p14:creationId xmlns:p14="http://schemas.microsoft.com/office/powerpoint/2010/main" val="2089092383"/>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0189" y="2181564"/>
            <a:ext cx="38523387" cy="3164346"/>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5786540" y="30575620"/>
            <a:ext cx="2853584" cy="787036"/>
          </a:xfrm>
        </p:spPr>
        <p:txBody>
          <a:bodyPr/>
          <a:lstStyle/>
          <a:p>
            <a:fld id="{23608FE0-1878-4473-BC7A-8428856A701C}" type="datetime1">
              <a:rPr lang="en-US" smtClean="0"/>
              <a:t>6/24/2020</a:t>
            </a:fld>
            <a:endParaRPr lang="en-US" dirty="0"/>
          </a:p>
        </p:txBody>
      </p:sp>
      <p:sp>
        <p:nvSpPr>
          <p:cNvPr id="8" name="Footer Placeholder 7"/>
          <p:cNvSpPr>
            <a:spLocks noGrp="1"/>
          </p:cNvSpPr>
          <p:nvPr>
            <p:ph type="ftr" sz="quarter" idx="11"/>
          </p:nvPr>
        </p:nvSpPr>
        <p:spPr>
          <a:xfrm>
            <a:off x="2140189" y="30575617"/>
            <a:ext cx="14267921" cy="769809"/>
          </a:xfrm>
        </p:spPr>
        <p:txBody>
          <a:bodyPr/>
          <a:lstStyle>
            <a:lvl1pPr algn="l">
              <a:defRPr/>
            </a:lvl1pPr>
          </a:lstStyle>
          <a:p>
            <a:r>
              <a:rPr lang="en-US" dirty="0"/>
              <a:t>Author’s Last Name, Conference Name, Year, Presentation #</a:t>
            </a:r>
          </a:p>
        </p:txBody>
      </p:sp>
      <p:sp>
        <p:nvSpPr>
          <p:cNvPr id="9" name="Slide Number Placeholder 8"/>
          <p:cNvSpPr>
            <a:spLocks noGrp="1"/>
          </p:cNvSpPr>
          <p:nvPr>
            <p:ph type="sldNum" sz="quarter" idx="12"/>
          </p:nvPr>
        </p:nvSpPr>
        <p:spPr>
          <a:xfrm>
            <a:off x="39504309" y="30575620"/>
            <a:ext cx="1159270" cy="787036"/>
          </a:xfrm>
        </p:spPr>
        <p:txBody>
          <a:bodyPr/>
          <a:lstStyle/>
          <a:p>
            <a:fld id="{94BD5F9E-BC76-487B-A2BC-019AD28A14BF}" type="slidenum">
              <a:rPr lang="en-US" smtClean="0"/>
              <a:pPr/>
              <a:t>‹#›</a:t>
            </a:fld>
            <a:endParaRPr lang="en-US" dirty="0"/>
          </a:p>
        </p:txBody>
      </p:sp>
    </p:spTree>
    <p:extLst>
      <p:ext uri="{BB962C8B-B14F-4D97-AF65-F5344CB8AC3E}">
        <p14:creationId xmlns:p14="http://schemas.microsoft.com/office/powerpoint/2010/main" val="1339985269"/>
      </p:ext>
    </p:extLst>
  </p:cSld>
  <p:clrMapOvr>
    <a:masterClrMapping/>
  </p:clrMapOvr>
  <p:hf hdr="0" dt="0"/>
  <p:extLst>
    <p:ext uri="{DCECCB84-F9BA-43D5-87BE-67443E8EF086}">
      <p15:sldGuideLst xmlns:p15="http://schemas.microsoft.com/office/powerpoint/2012/main">
        <p15:guide id="1" orient="horz" pos="2617" userDrawn="1">
          <p15:clr>
            <a:srgbClr val="FBAE40"/>
          </p15:clr>
        </p15:guide>
        <p15:guide id="2" pos="8871"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5" name="Group 4"/>
          <p:cNvGrpSpPr/>
          <p:nvPr/>
        </p:nvGrpSpPr>
        <p:grpSpPr>
          <a:xfrm>
            <a:off x="36929654" y="1"/>
            <a:ext cx="362122" cy="28867895"/>
            <a:chOff x="7889136" y="0"/>
            <a:chExt cx="77359" cy="6172200"/>
          </a:xfrm>
        </p:grpSpPr>
        <p:sp>
          <p:nvSpPr>
            <p:cNvPr id="11" name="Rectangle 10"/>
            <p:cNvSpPr/>
            <p:nvPr/>
          </p:nvSpPr>
          <p:spPr>
            <a:xfrm rot="5400000">
              <a:off x="4835040" y="3054097"/>
              <a:ext cx="6172199" cy="6400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5" dirty="0"/>
            </a:p>
          </p:txBody>
        </p:sp>
        <p:sp>
          <p:nvSpPr>
            <p:cNvPr id="12" name="Rectangle 11"/>
            <p:cNvSpPr/>
            <p:nvPr/>
          </p:nvSpPr>
          <p:spPr>
            <a:xfrm rot="5400000">
              <a:off x="7692545" y="19659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5" dirty="0"/>
            </a:p>
          </p:txBody>
        </p:sp>
        <p:cxnSp>
          <p:nvCxnSpPr>
            <p:cNvPr id="13" name="Straight Connector 12"/>
            <p:cNvCxnSpPr/>
            <p:nvPr/>
          </p:nvCxnSpPr>
          <p:spPr>
            <a:xfrm rot="5400000">
              <a:off x="7927818" y="418523"/>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rot="5400000">
              <a:off x="7699218" y="189923"/>
              <a:ext cx="457200" cy="77354"/>
              <a:chOff x="0" y="139700"/>
              <a:chExt cx="457200" cy="77354"/>
            </a:xfrm>
          </p:grpSpPr>
          <p:sp>
            <p:nvSpPr>
              <p:cNvPr id="15" name="Rectangle 14"/>
              <p:cNvSpPr/>
              <p:nvPr/>
            </p:nvSpPr>
            <p:spPr>
              <a:xfrm>
                <a:off x="0" y="15304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5" dirty="0"/>
              </a:p>
            </p:txBody>
          </p:sp>
          <p:cxnSp>
            <p:nvCxnSpPr>
              <p:cNvPr id="16" name="Straight Connector 15"/>
              <p:cNvCxnSpPr/>
              <p:nvPr/>
            </p:nvCxnSpPr>
            <p:spPr>
              <a:xfrm>
                <a:off x="457200" y="139700"/>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37453292" y="2138368"/>
            <a:ext cx="3210283" cy="2672952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40189" y="2138368"/>
            <a:ext cx="33529614" cy="267295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92F88C-E557-4E28-AF44-DBD14F4C6F01}" type="datetime1">
              <a:rPr lang="en-US" smtClean="0"/>
              <a:t>6/24/2020</a:t>
            </a:fld>
            <a:endParaRPr lang="en-US" dirty="0"/>
          </a:p>
        </p:txBody>
      </p:sp>
      <p:sp>
        <p:nvSpPr>
          <p:cNvPr id="8" name="Footer Placeholder 7"/>
          <p:cNvSpPr>
            <a:spLocks noGrp="1"/>
          </p:cNvSpPr>
          <p:nvPr>
            <p:ph type="ftr" sz="quarter" idx="11"/>
          </p:nvPr>
        </p:nvSpPr>
        <p:spPr/>
        <p:txBody>
          <a:bodyPr/>
          <a:lstStyle/>
          <a:p>
            <a:r>
              <a:rPr lang="en-US" dirty="0"/>
              <a:t>Author’s Last Name, Conference Name, Year, Presentation #</a:t>
            </a:r>
          </a:p>
        </p:txBody>
      </p:sp>
      <p:sp>
        <p:nvSpPr>
          <p:cNvPr id="9" name="Slide Number Placeholder 8"/>
          <p:cNvSpPr>
            <a:spLocks noGrp="1"/>
          </p:cNvSpPr>
          <p:nvPr>
            <p:ph type="sldNum" sz="quarter" idx="12"/>
          </p:nvPr>
        </p:nvSpPr>
        <p:spPr/>
        <p:txBody>
          <a:bodyPr/>
          <a:lstStyle/>
          <a:p>
            <a:fld id="{94BD5F9E-BC76-487B-A2BC-019AD28A14BF}" type="slidenum">
              <a:rPr lang="en-US" smtClean="0"/>
              <a:pPr/>
              <a:t>‹#›</a:t>
            </a:fld>
            <a:endParaRPr lang="en-US" dirty="0"/>
          </a:p>
        </p:txBody>
      </p:sp>
    </p:spTree>
    <p:extLst>
      <p:ext uri="{BB962C8B-B14F-4D97-AF65-F5344CB8AC3E}">
        <p14:creationId xmlns:p14="http://schemas.microsoft.com/office/powerpoint/2010/main" val="2863101912"/>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2140189" y="722828"/>
            <a:ext cx="38523387" cy="1415539"/>
          </a:xfrm>
        </p:spPr>
        <p:txBody>
          <a:bodyPr anchor="b"/>
          <a:lstStyle>
            <a:lvl1pPr marL="0" indent="0">
              <a:spcBef>
                <a:spcPts val="0"/>
              </a:spcBef>
              <a:buNone/>
              <a:defRPr sz="6446">
                <a:solidFill>
                  <a:schemeClr val="tx1"/>
                </a:solidFill>
              </a:defRPr>
            </a:lvl1pPr>
            <a:lvl2pPr marL="0" indent="0">
              <a:spcBef>
                <a:spcPts val="0"/>
              </a:spcBef>
              <a:buNone/>
              <a:defRPr sz="7195"/>
            </a:lvl2pPr>
            <a:lvl3pPr marL="0" indent="0">
              <a:spcBef>
                <a:spcPts val="0"/>
              </a:spcBef>
              <a:buNone/>
              <a:defRPr sz="7195"/>
            </a:lvl3pPr>
            <a:lvl4pPr marL="0" indent="0">
              <a:spcBef>
                <a:spcPts val="0"/>
              </a:spcBef>
              <a:buNone/>
              <a:defRPr sz="7195"/>
            </a:lvl4pPr>
            <a:lvl5pPr marL="0" indent="0">
              <a:spcBef>
                <a:spcPts val="0"/>
              </a:spcBef>
              <a:buNone/>
              <a:defRPr sz="7195"/>
            </a:lvl5pPr>
            <a:lvl6pPr marL="0" indent="0">
              <a:spcBef>
                <a:spcPts val="0"/>
              </a:spcBef>
              <a:buNone/>
              <a:defRPr sz="7195"/>
            </a:lvl6pPr>
            <a:lvl7pPr marL="0" indent="0">
              <a:spcBef>
                <a:spcPts val="0"/>
              </a:spcBef>
              <a:buNone/>
              <a:defRPr sz="7195"/>
            </a:lvl7pPr>
            <a:lvl8pPr marL="0" indent="0">
              <a:spcBef>
                <a:spcPts val="0"/>
              </a:spcBef>
              <a:buNone/>
              <a:defRPr sz="7195"/>
            </a:lvl8pPr>
            <a:lvl9pPr marL="0" indent="0">
              <a:spcBef>
                <a:spcPts val="0"/>
              </a:spcBef>
              <a:buNone/>
              <a:defRPr sz="7195"/>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2140189" y="8553451"/>
            <a:ext cx="38523387" cy="19601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2140189" y="6415087"/>
            <a:ext cx="38523387" cy="1425576"/>
          </a:xfrm>
        </p:spPr>
        <p:txBody>
          <a:bodyPr/>
          <a:lstStyle>
            <a:lvl1pPr marL="0" indent="0">
              <a:lnSpc>
                <a:spcPct val="90000"/>
              </a:lnSpc>
              <a:spcBef>
                <a:spcPts val="0"/>
              </a:spcBef>
              <a:buNone/>
              <a:defRPr sz="8095">
                <a:solidFill>
                  <a:schemeClr val="tx1"/>
                </a:solidFill>
              </a:defRPr>
            </a:lvl1pPr>
            <a:lvl2pPr marL="0" indent="0">
              <a:lnSpc>
                <a:spcPct val="90000"/>
              </a:lnSpc>
              <a:spcBef>
                <a:spcPts val="0"/>
              </a:spcBef>
              <a:buNone/>
              <a:defRPr sz="8095">
                <a:solidFill>
                  <a:schemeClr val="accent4"/>
                </a:solidFill>
              </a:defRPr>
            </a:lvl2pPr>
            <a:lvl3pPr marL="0" indent="0">
              <a:lnSpc>
                <a:spcPct val="90000"/>
              </a:lnSpc>
              <a:spcBef>
                <a:spcPts val="0"/>
              </a:spcBef>
              <a:buNone/>
              <a:defRPr sz="8095">
                <a:solidFill>
                  <a:schemeClr val="accent4"/>
                </a:solidFill>
              </a:defRPr>
            </a:lvl3pPr>
            <a:lvl4pPr marL="0" indent="0">
              <a:lnSpc>
                <a:spcPct val="90000"/>
              </a:lnSpc>
              <a:spcBef>
                <a:spcPts val="0"/>
              </a:spcBef>
              <a:buNone/>
              <a:defRPr sz="8095">
                <a:solidFill>
                  <a:schemeClr val="accent4"/>
                </a:solidFill>
              </a:defRPr>
            </a:lvl4pPr>
            <a:lvl5pPr marL="0" indent="0">
              <a:lnSpc>
                <a:spcPct val="90000"/>
              </a:lnSpc>
              <a:spcBef>
                <a:spcPts val="0"/>
              </a:spcBef>
              <a:buNone/>
              <a:defRPr sz="8095">
                <a:solidFill>
                  <a:schemeClr val="accent4"/>
                </a:solidFill>
              </a:defRPr>
            </a:lvl5pPr>
            <a:lvl6pPr marL="0" indent="0">
              <a:lnSpc>
                <a:spcPct val="90000"/>
              </a:lnSpc>
              <a:spcBef>
                <a:spcPts val="0"/>
              </a:spcBef>
              <a:buNone/>
              <a:defRPr sz="8095">
                <a:solidFill>
                  <a:schemeClr val="accent4"/>
                </a:solidFill>
              </a:defRPr>
            </a:lvl6pPr>
            <a:lvl7pPr marL="0" indent="0">
              <a:lnSpc>
                <a:spcPct val="90000"/>
              </a:lnSpc>
              <a:spcBef>
                <a:spcPts val="0"/>
              </a:spcBef>
              <a:buNone/>
              <a:defRPr sz="8095">
                <a:solidFill>
                  <a:schemeClr val="accent4"/>
                </a:solidFill>
              </a:defRPr>
            </a:lvl7pPr>
            <a:lvl8pPr marL="0" indent="0">
              <a:lnSpc>
                <a:spcPct val="90000"/>
              </a:lnSpc>
              <a:spcBef>
                <a:spcPts val="0"/>
              </a:spcBef>
              <a:buNone/>
              <a:defRPr sz="8095">
                <a:solidFill>
                  <a:schemeClr val="accent4"/>
                </a:solidFill>
              </a:defRPr>
            </a:lvl8pPr>
            <a:lvl9pPr marL="0" indent="0">
              <a:lnSpc>
                <a:spcPct val="90000"/>
              </a:lnSpc>
              <a:spcBef>
                <a:spcPts val="0"/>
              </a:spcBef>
              <a:buNone/>
              <a:defRPr sz="8095">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E288561F-BBCB-41E7-B316-FB32C8044A95}" type="datetime1">
              <a:rPr lang="en-US" smtClean="0"/>
              <a:t>6/24/2020</a:t>
            </a:fld>
            <a:endParaRPr lang="en-US" dirty="0"/>
          </a:p>
        </p:txBody>
      </p:sp>
      <p:sp>
        <p:nvSpPr>
          <p:cNvPr id="8" name="Footer Placeholder 7"/>
          <p:cNvSpPr>
            <a:spLocks noGrp="1"/>
          </p:cNvSpPr>
          <p:nvPr>
            <p:ph type="ftr" sz="quarter" idx="15"/>
          </p:nvPr>
        </p:nvSpPr>
        <p:spPr/>
        <p:txBody>
          <a:bodyPr/>
          <a:lstStyle/>
          <a:p>
            <a:r>
              <a:rPr lang="en-US" dirty="0"/>
              <a:t>Author’s Last Name, Conference Name, Year, Presentation #</a:t>
            </a:r>
          </a:p>
        </p:txBody>
      </p:sp>
      <p:sp>
        <p:nvSpPr>
          <p:cNvPr id="10" name="Slide Number Placeholder 9"/>
          <p:cNvSpPr>
            <a:spLocks noGrp="1"/>
          </p:cNvSpPr>
          <p:nvPr>
            <p:ph type="sldNum" sz="quarter" idx="16"/>
          </p:nvPr>
        </p:nvSpPr>
        <p:spPr/>
        <p:txBody>
          <a:bodyPr/>
          <a:lstStyle/>
          <a:p>
            <a:fld id="{94BD5F9E-BC76-487B-A2BC-019AD28A14BF}" type="slidenum">
              <a:rPr lang="en-US" smtClean="0"/>
              <a:pPr/>
              <a:t>‹#›</a:t>
            </a:fld>
            <a:endParaRPr lang="en-US" dirty="0"/>
          </a:p>
        </p:txBody>
      </p:sp>
    </p:spTree>
    <p:extLst>
      <p:ext uri="{BB962C8B-B14F-4D97-AF65-F5344CB8AC3E}">
        <p14:creationId xmlns:p14="http://schemas.microsoft.com/office/powerpoint/2010/main" val="3033137923"/>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63BC98-87B0-4CBB-BA11-94DE24705C0C}" type="datetime1">
              <a:rPr lang="en-US" smtClean="0"/>
              <a:t>6/24/2020</a:t>
            </a:fld>
            <a:endParaRPr lang="en-US" dirty="0"/>
          </a:p>
        </p:txBody>
      </p:sp>
      <p:sp>
        <p:nvSpPr>
          <p:cNvPr id="8" name="Footer Placeholder 7"/>
          <p:cNvSpPr>
            <a:spLocks noGrp="1"/>
          </p:cNvSpPr>
          <p:nvPr>
            <p:ph type="ftr" sz="quarter" idx="11"/>
          </p:nvPr>
        </p:nvSpPr>
        <p:spPr/>
        <p:txBody>
          <a:bodyPr/>
          <a:lstStyle/>
          <a:p>
            <a:r>
              <a:rPr lang="en-US" dirty="0"/>
              <a:t>Author’s Last Name, Conference Name, Year, Presentation #</a:t>
            </a:r>
          </a:p>
        </p:txBody>
      </p:sp>
      <p:sp>
        <p:nvSpPr>
          <p:cNvPr id="9" name="Slide Number Placeholder 8"/>
          <p:cNvSpPr>
            <a:spLocks noGrp="1"/>
          </p:cNvSpPr>
          <p:nvPr>
            <p:ph type="sldNum" sz="quarter" idx="12"/>
          </p:nvPr>
        </p:nvSpPr>
        <p:spPr/>
        <p:txBody>
          <a:bodyPr/>
          <a:lstStyle/>
          <a:p>
            <a:fld id="{94BD5F9E-BC76-487B-A2BC-019AD28A14BF}" type="slidenum">
              <a:rPr lang="en-US" smtClean="0"/>
              <a:pPr/>
              <a:t>‹#›</a:t>
            </a:fld>
            <a:endParaRPr lang="en-US" dirty="0"/>
          </a:p>
        </p:txBody>
      </p:sp>
      <p:sp>
        <p:nvSpPr>
          <p:cNvPr id="10" name="Text Placeholder 4"/>
          <p:cNvSpPr>
            <a:spLocks noGrp="1"/>
          </p:cNvSpPr>
          <p:nvPr>
            <p:ph type="body" sz="quarter" idx="13"/>
          </p:nvPr>
        </p:nvSpPr>
        <p:spPr>
          <a:xfrm>
            <a:off x="2140189" y="722828"/>
            <a:ext cx="38523387" cy="1415539"/>
          </a:xfrm>
        </p:spPr>
        <p:txBody>
          <a:bodyPr anchor="b"/>
          <a:lstStyle>
            <a:lvl1pPr marL="0" indent="0">
              <a:spcBef>
                <a:spcPts val="0"/>
              </a:spcBef>
              <a:buNone/>
              <a:defRPr sz="6446">
                <a:solidFill>
                  <a:schemeClr val="tx1"/>
                </a:solidFill>
              </a:defRPr>
            </a:lvl1pPr>
            <a:lvl2pPr marL="0" indent="0">
              <a:spcBef>
                <a:spcPts val="0"/>
              </a:spcBef>
              <a:buNone/>
              <a:defRPr sz="7195"/>
            </a:lvl2pPr>
            <a:lvl3pPr marL="0" indent="0">
              <a:spcBef>
                <a:spcPts val="0"/>
              </a:spcBef>
              <a:buNone/>
              <a:defRPr sz="7195"/>
            </a:lvl3pPr>
            <a:lvl4pPr marL="0" indent="0">
              <a:spcBef>
                <a:spcPts val="0"/>
              </a:spcBef>
              <a:buNone/>
              <a:defRPr sz="7195"/>
            </a:lvl4pPr>
            <a:lvl5pPr marL="0" indent="0">
              <a:spcBef>
                <a:spcPts val="0"/>
              </a:spcBef>
              <a:buNone/>
              <a:defRPr sz="7195"/>
            </a:lvl5pPr>
            <a:lvl6pPr marL="0" indent="0">
              <a:spcBef>
                <a:spcPts val="0"/>
              </a:spcBef>
              <a:buNone/>
              <a:defRPr sz="7195"/>
            </a:lvl6pPr>
            <a:lvl7pPr marL="0" indent="0">
              <a:spcBef>
                <a:spcPts val="0"/>
              </a:spcBef>
              <a:buNone/>
              <a:defRPr sz="7195"/>
            </a:lvl7pPr>
            <a:lvl8pPr marL="0" indent="0">
              <a:spcBef>
                <a:spcPts val="0"/>
              </a:spcBef>
              <a:buNone/>
              <a:defRPr sz="7195"/>
            </a:lvl8pPr>
            <a:lvl9pPr marL="0" indent="0">
              <a:spcBef>
                <a:spcPts val="0"/>
              </a:spcBef>
              <a:buNone/>
              <a:defRPr sz="7195"/>
            </a:lvl9pPr>
          </a:lstStyle>
          <a:p>
            <a:pPr lvl="0"/>
            <a:r>
              <a:rPr lang="en-US"/>
              <a:t>Click to edit Master text styles</a:t>
            </a:r>
          </a:p>
        </p:txBody>
      </p:sp>
    </p:spTree>
    <p:extLst>
      <p:ext uri="{BB962C8B-B14F-4D97-AF65-F5344CB8AC3E}">
        <p14:creationId xmlns:p14="http://schemas.microsoft.com/office/powerpoint/2010/main" val="2471930606"/>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140189" y="8553451"/>
            <a:ext cx="38523387" cy="19601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2140189" y="6415087"/>
            <a:ext cx="38523387" cy="1425576"/>
          </a:xfrm>
        </p:spPr>
        <p:txBody>
          <a:bodyPr/>
          <a:lstStyle>
            <a:lvl1pPr marL="0" indent="0">
              <a:lnSpc>
                <a:spcPct val="90000"/>
              </a:lnSpc>
              <a:spcBef>
                <a:spcPts val="0"/>
              </a:spcBef>
              <a:buNone/>
              <a:defRPr sz="8095">
                <a:solidFill>
                  <a:schemeClr val="tx1"/>
                </a:solidFill>
              </a:defRPr>
            </a:lvl1pPr>
            <a:lvl2pPr marL="0" indent="0">
              <a:lnSpc>
                <a:spcPct val="90000"/>
              </a:lnSpc>
              <a:spcBef>
                <a:spcPts val="0"/>
              </a:spcBef>
              <a:buNone/>
              <a:defRPr sz="8095">
                <a:solidFill>
                  <a:schemeClr val="accent4"/>
                </a:solidFill>
              </a:defRPr>
            </a:lvl2pPr>
            <a:lvl3pPr marL="0" indent="0">
              <a:lnSpc>
                <a:spcPct val="90000"/>
              </a:lnSpc>
              <a:spcBef>
                <a:spcPts val="0"/>
              </a:spcBef>
              <a:buNone/>
              <a:defRPr sz="8095">
                <a:solidFill>
                  <a:schemeClr val="accent4"/>
                </a:solidFill>
              </a:defRPr>
            </a:lvl3pPr>
            <a:lvl4pPr marL="0" indent="0">
              <a:lnSpc>
                <a:spcPct val="90000"/>
              </a:lnSpc>
              <a:spcBef>
                <a:spcPts val="0"/>
              </a:spcBef>
              <a:buNone/>
              <a:defRPr sz="8095">
                <a:solidFill>
                  <a:schemeClr val="accent4"/>
                </a:solidFill>
              </a:defRPr>
            </a:lvl4pPr>
            <a:lvl5pPr marL="0" indent="0">
              <a:lnSpc>
                <a:spcPct val="90000"/>
              </a:lnSpc>
              <a:spcBef>
                <a:spcPts val="0"/>
              </a:spcBef>
              <a:buNone/>
              <a:defRPr sz="8095">
                <a:solidFill>
                  <a:schemeClr val="accent4"/>
                </a:solidFill>
              </a:defRPr>
            </a:lvl5pPr>
            <a:lvl6pPr marL="0" indent="0">
              <a:lnSpc>
                <a:spcPct val="90000"/>
              </a:lnSpc>
              <a:spcBef>
                <a:spcPts val="0"/>
              </a:spcBef>
              <a:buNone/>
              <a:defRPr sz="8095">
                <a:solidFill>
                  <a:schemeClr val="accent4"/>
                </a:solidFill>
              </a:defRPr>
            </a:lvl6pPr>
            <a:lvl7pPr marL="0" indent="0">
              <a:lnSpc>
                <a:spcPct val="90000"/>
              </a:lnSpc>
              <a:spcBef>
                <a:spcPts val="0"/>
              </a:spcBef>
              <a:buNone/>
              <a:defRPr sz="8095">
                <a:solidFill>
                  <a:schemeClr val="accent4"/>
                </a:solidFill>
              </a:defRPr>
            </a:lvl7pPr>
            <a:lvl8pPr marL="0" indent="0">
              <a:lnSpc>
                <a:spcPct val="90000"/>
              </a:lnSpc>
              <a:spcBef>
                <a:spcPts val="0"/>
              </a:spcBef>
              <a:buNone/>
              <a:defRPr sz="8095">
                <a:solidFill>
                  <a:schemeClr val="accent4"/>
                </a:solidFill>
              </a:defRPr>
            </a:lvl8pPr>
            <a:lvl9pPr marL="0" indent="0">
              <a:lnSpc>
                <a:spcPct val="90000"/>
              </a:lnSpc>
              <a:spcBef>
                <a:spcPts val="0"/>
              </a:spcBef>
              <a:buNone/>
              <a:defRPr sz="8095">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E8FE62AC-C72D-43DF-9B97-4A42A6E3CBBA}" type="datetime1">
              <a:rPr lang="en-US" smtClean="0"/>
              <a:t>6/24/2020</a:t>
            </a:fld>
            <a:endParaRPr lang="en-US" dirty="0"/>
          </a:p>
        </p:txBody>
      </p:sp>
      <p:sp>
        <p:nvSpPr>
          <p:cNvPr id="8" name="Footer Placeholder 7"/>
          <p:cNvSpPr>
            <a:spLocks noGrp="1"/>
          </p:cNvSpPr>
          <p:nvPr>
            <p:ph type="ftr" sz="quarter" idx="15"/>
          </p:nvPr>
        </p:nvSpPr>
        <p:spPr/>
        <p:txBody>
          <a:bodyPr/>
          <a:lstStyle/>
          <a:p>
            <a:r>
              <a:rPr lang="en-US" dirty="0"/>
              <a:t>Author’s Last Name, Conference Name, Year, Presentation #</a:t>
            </a:r>
          </a:p>
        </p:txBody>
      </p:sp>
      <p:sp>
        <p:nvSpPr>
          <p:cNvPr id="10" name="Slide Number Placeholder 9"/>
          <p:cNvSpPr>
            <a:spLocks noGrp="1"/>
          </p:cNvSpPr>
          <p:nvPr>
            <p:ph type="sldNum" sz="quarter" idx="16"/>
          </p:nvPr>
        </p:nvSpPr>
        <p:spPr/>
        <p:txBody>
          <a:bodyPr/>
          <a:lstStyle/>
          <a:p>
            <a:fld id="{94BD5F9E-BC76-487B-A2BC-019AD28A14BF}" type="slidenum">
              <a:rPr lang="en-US" smtClean="0"/>
              <a:pPr/>
              <a:t>‹#›</a:t>
            </a:fld>
            <a:endParaRPr lang="en-US" dirty="0"/>
          </a:p>
        </p:txBody>
      </p:sp>
    </p:spTree>
    <p:extLst>
      <p:ext uri="{BB962C8B-B14F-4D97-AF65-F5344CB8AC3E}">
        <p14:creationId xmlns:p14="http://schemas.microsoft.com/office/powerpoint/2010/main" val="361504162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2140189" y="722828"/>
            <a:ext cx="38523387" cy="1415539"/>
          </a:xfrm>
        </p:spPr>
        <p:txBody>
          <a:bodyPr anchor="b"/>
          <a:lstStyle>
            <a:lvl1pPr marL="0" indent="0">
              <a:spcBef>
                <a:spcPts val="0"/>
              </a:spcBef>
              <a:buNone/>
              <a:defRPr sz="6446">
                <a:solidFill>
                  <a:schemeClr val="tx1"/>
                </a:solidFill>
              </a:defRPr>
            </a:lvl1pPr>
            <a:lvl2pPr marL="0" indent="0">
              <a:spcBef>
                <a:spcPts val="0"/>
              </a:spcBef>
              <a:buNone/>
              <a:defRPr sz="7195"/>
            </a:lvl2pPr>
            <a:lvl3pPr marL="0" indent="0">
              <a:spcBef>
                <a:spcPts val="0"/>
              </a:spcBef>
              <a:buNone/>
              <a:defRPr sz="7195"/>
            </a:lvl3pPr>
            <a:lvl4pPr marL="0" indent="0">
              <a:spcBef>
                <a:spcPts val="0"/>
              </a:spcBef>
              <a:buNone/>
              <a:defRPr sz="7195"/>
            </a:lvl4pPr>
            <a:lvl5pPr marL="0" indent="0">
              <a:spcBef>
                <a:spcPts val="0"/>
              </a:spcBef>
              <a:buNone/>
              <a:defRPr sz="7195"/>
            </a:lvl5pPr>
            <a:lvl6pPr marL="0" indent="0">
              <a:spcBef>
                <a:spcPts val="0"/>
              </a:spcBef>
              <a:buNone/>
              <a:defRPr sz="7195"/>
            </a:lvl6pPr>
            <a:lvl7pPr marL="0" indent="0">
              <a:spcBef>
                <a:spcPts val="0"/>
              </a:spcBef>
              <a:buNone/>
              <a:defRPr sz="7195"/>
            </a:lvl7pPr>
            <a:lvl8pPr marL="0" indent="0">
              <a:spcBef>
                <a:spcPts val="0"/>
              </a:spcBef>
              <a:buNone/>
              <a:defRPr sz="7195"/>
            </a:lvl8pPr>
            <a:lvl9pPr marL="0" indent="0">
              <a:spcBef>
                <a:spcPts val="0"/>
              </a:spcBef>
              <a:buNone/>
              <a:defRPr sz="7195"/>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2140189" y="8553451"/>
            <a:ext cx="38523387" cy="19601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2140189" y="6415087"/>
            <a:ext cx="38523387" cy="1425576"/>
          </a:xfrm>
        </p:spPr>
        <p:txBody>
          <a:bodyPr/>
          <a:lstStyle>
            <a:lvl1pPr marL="0" indent="0">
              <a:lnSpc>
                <a:spcPct val="90000"/>
              </a:lnSpc>
              <a:spcBef>
                <a:spcPts val="0"/>
              </a:spcBef>
              <a:buNone/>
              <a:defRPr sz="8095">
                <a:solidFill>
                  <a:schemeClr val="tx1"/>
                </a:solidFill>
              </a:defRPr>
            </a:lvl1pPr>
            <a:lvl2pPr marL="0" indent="0">
              <a:lnSpc>
                <a:spcPct val="90000"/>
              </a:lnSpc>
              <a:spcBef>
                <a:spcPts val="0"/>
              </a:spcBef>
              <a:buNone/>
              <a:defRPr sz="8095">
                <a:solidFill>
                  <a:schemeClr val="accent4"/>
                </a:solidFill>
              </a:defRPr>
            </a:lvl2pPr>
            <a:lvl3pPr marL="0" indent="0">
              <a:lnSpc>
                <a:spcPct val="90000"/>
              </a:lnSpc>
              <a:spcBef>
                <a:spcPts val="0"/>
              </a:spcBef>
              <a:buNone/>
              <a:defRPr sz="8095">
                <a:solidFill>
                  <a:schemeClr val="accent4"/>
                </a:solidFill>
              </a:defRPr>
            </a:lvl3pPr>
            <a:lvl4pPr marL="0" indent="0">
              <a:lnSpc>
                <a:spcPct val="90000"/>
              </a:lnSpc>
              <a:spcBef>
                <a:spcPts val="0"/>
              </a:spcBef>
              <a:buNone/>
              <a:defRPr sz="8095">
                <a:solidFill>
                  <a:schemeClr val="accent4"/>
                </a:solidFill>
              </a:defRPr>
            </a:lvl4pPr>
            <a:lvl5pPr marL="0" indent="0">
              <a:lnSpc>
                <a:spcPct val="90000"/>
              </a:lnSpc>
              <a:spcBef>
                <a:spcPts val="0"/>
              </a:spcBef>
              <a:buNone/>
              <a:defRPr sz="8095">
                <a:solidFill>
                  <a:schemeClr val="accent4"/>
                </a:solidFill>
              </a:defRPr>
            </a:lvl5pPr>
            <a:lvl6pPr marL="0" indent="0">
              <a:lnSpc>
                <a:spcPct val="90000"/>
              </a:lnSpc>
              <a:spcBef>
                <a:spcPts val="0"/>
              </a:spcBef>
              <a:buNone/>
              <a:defRPr sz="8095">
                <a:solidFill>
                  <a:schemeClr val="accent4"/>
                </a:solidFill>
              </a:defRPr>
            </a:lvl6pPr>
            <a:lvl7pPr marL="0" indent="0">
              <a:lnSpc>
                <a:spcPct val="90000"/>
              </a:lnSpc>
              <a:spcBef>
                <a:spcPts val="0"/>
              </a:spcBef>
              <a:buNone/>
              <a:defRPr sz="8095">
                <a:solidFill>
                  <a:schemeClr val="accent4"/>
                </a:solidFill>
              </a:defRPr>
            </a:lvl7pPr>
            <a:lvl8pPr marL="0" indent="0">
              <a:lnSpc>
                <a:spcPct val="90000"/>
              </a:lnSpc>
              <a:spcBef>
                <a:spcPts val="0"/>
              </a:spcBef>
              <a:buNone/>
              <a:defRPr sz="8095">
                <a:solidFill>
                  <a:schemeClr val="accent4"/>
                </a:solidFill>
              </a:defRPr>
            </a:lvl8pPr>
            <a:lvl9pPr marL="0" indent="0">
              <a:lnSpc>
                <a:spcPct val="90000"/>
              </a:lnSpc>
              <a:spcBef>
                <a:spcPts val="0"/>
              </a:spcBef>
              <a:buNone/>
              <a:defRPr sz="8095">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E288561F-BBCB-41E7-B316-FB32C8044A95}" type="datetime1">
              <a:rPr lang="en-US" smtClean="0"/>
              <a:t>6/24/2020</a:t>
            </a:fld>
            <a:endParaRPr lang="en-US" dirty="0"/>
          </a:p>
        </p:txBody>
      </p:sp>
      <p:sp>
        <p:nvSpPr>
          <p:cNvPr id="8" name="Footer Placeholder 7"/>
          <p:cNvSpPr>
            <a:spLocks noGrp="1"/>
          </p:cNvSpPr>
          <p:nvPr>
            <p:ph type="ftr" sz="quarter" idx="15"/>
          </p:nvPr>
        </p:nvSpPr>
        <p:spPr/>
        <p:txBody>
          <a:bodyPr/>
          <a:lstStyle/>
          <a:p>
            <a:r>
              <a:rPr lang="en-US" dirty="0"/>
              <a:t>Author’s Last Name, Conference Name, Year, Presentation #</a:t>
            </a:r>
          </a:p>
        </p:txBody>
      </p:sp>
      <p:sp>
        <p:nvSpPr>
          <p:cNvPr id="10" name="Slide Number Placeholder 9"/>
          <p:cNvSpPr>
            <a:spLocks noGrp="1"/>
          </p:cNvSpPr>
          <p:nvPr>
            <p:ph type="sldNum" sz="quarter" idx="16"/>
          </p:nvPr>
        </p:nvSpPr>
        <p:spPr/>
        <p:txBody>
          <a:bodyPr/>
          <a:lstStyle/>
          <a:p>
            <a:fld id="{94BD5F9E-BC76-487B-A2BC-019AD28A14BF}" type="slidenum">
              <a:rPr lang="en-US" smtClean="0"/>
              <a:pPr/>
              <a:t>‹#›</a:t>
            </a:fld>
            <a:endParaRPr lang="en-US" dirty="0"/>
          </a:p>
        </p:txBody>
      </p:sp>
    </p:spTree>
    <p:extLst>
      <p:ext uri="{BB962C8B-B14F-4D97-AF65-F5344CB8AC3E}">
        <p14:creationId xmlns:p14="http://schemas.microsoft.com/office/powerpoint/2010/main" val="303313792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flipH="1">
            <a:off x="1" y="18135740"/>
            <a:ext cx="42803763" cy="13939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6023" tIns="183011" rIns="366023" bIns="183011" rtlCol="0" anchor="ctr"/>
          <a:lstStyle/>
          <a:p>
            <a:pPr algn="ctr"/>
            <a:endParaRPr lang="en-US" sz="7195" dirty="0"/>
          </a:p>
        </p:txBody>
      </p:sp>
      <p:sp>
        <p:nvSpPr>
          <p:cNvPr id="17" name="Rectangle 16"/>
          <p:cNvSpPr/>
          <p:nvPr/>
        </p:nvSpPr>
        <p:spPr>
          <a:xfrm flipH="1">
            <a:off x="6063867" y="17779346"/>
            <a:ext cx="36739897" cy="35639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6023" tIns="183011" rIns="366023" bIns="183011" rtlCol="0" anchor="ctr"/>
          <a:lstStyle/>
          <a:p>
            <a:pPr algn="ctr"/>
            <a:endParaRPr lang="en-US" sz="7195" dirty="0"/>
          </a:p>
        </p:txBody>
      </p:sp>
      <p:sp>
        <p:nvSpPr>
          <p:cNvPr id="18" name="Rectangle 17"/>
          <p:cNvSpPr/>
          <p:nvPr/>
        </p:nvSpPr>
        <p:spPr>
          <a:xfrm flipH="1">
            <a:off x="-11" y="17779346"/>
            <a:ext cx="5907813" cy="3563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6023" tIns="183011" rIns="366023" bIns="183011" rtlCol="0" anchor="ctr"/>
          <a:lstStyle/>
          <a:p>
            <a:pPr algn="ctr"/>
            <a:endParaRPr lang="en-US" sz="7195" dirty="0"/>
          </a:p>
        </p:txBody>
      </p:sp>
      <p:sp>
        <p:nvSpPr>
          <p:cNvPr id="2" name="Title 1"/>
          <p:cNvSpPr>
            <a:spLocks noGrp="1"/>
          </p:cNvSpPr>
          <p:nvPr>
            <p:ph type="title"/>
          </p:nvPr>
        </p:nvSpPr>
        <p:spPr>
          <a:xfrm>
            <a:off x="6023474" y="9622633"/>
            <a:ext cx="30716432" cy="6415088"/>
          </a:xfrm>
        </p:spPr>
        <p:txBody>
          <a:bodyPr anchor="b"/>
          <a:lstStyle>
            <a:lvl1pPr algn="l">
              <a:defRPr sz="12742" b="0" cap="none" baseline="0">
                <a:solidFill>
                  <a:schemeClr val="bg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996990" y="19204919"/>
            <a:ext cx="30742904" cy="4633118"/>
          </a:xfrm>
        </p:spPr>
        <p:txBody>
          <a:bodyPr anchor="t"/>
          <a:lstStyle>
            <a:lvl1pPr marL="0" indent="0">
              <a:spcBef>
                <a:spcPts val="0"/>
              </a:spcBef>
              <a:buNone/>
              <a:defRPr sz="8095">
                <a:solidFill>
                  <a:schemeClr val="tx1"/>
                </a:solidFill>
              </a:defRPr>
            </a:lvl1pPr>
            <a:lvl2pPr marL="0" indent="0">
              <a:buNone/>
              <a:defRPr sz="8095">
                <a:solidFill>
                  <a:schemeClr val="accent4"/>
                </a:solidFill>
              </a:defRPr>
            </a:lvl2pPr>
            <a:lvl3pPr marL="0" indent="0">
              <a:buNone/>
              <a:defRPr sz="8095">
                <a:solidFill>
                  <a:schemeClr val="accent4"/>
                </a:solidFill>
              </a:defRPr>
            </a:lvl3pPr>
            <a:lvl4pPr marL="0" indent="0">
              <a:buNone/>
              <a:defRPr sz="8095">
                <a:solidFill>
                  <a:schemeClr val="accent4"/>
                </a:solidFill>
              </a:defRPr>
            </a:lvl4pPr>
            <a:lvl5pPr marL="0" indent="0">
              <a:buNone/>
              <a:defRPr sz="8095">
                <a:solidFill>
                  <a:schemeClr val="accent4"/>
                </a:solidFill>
              </a:defRPr>
            </a:lvl5pPr>
            <a:lvl6pPr marL="0" indent="0">
              <a:buNone/>
              <a:defRPr sz="8095">
                <a:solidFill>
                  <a:schemeClr val="accent4"/>
                </a:solidFill>
              </a:defRPr>
            </a:lvl6pPr>
            <a:lvl7pPr marL="0" indent="0">
              <a:buNone/>
              <a:defRPr sz="8095">
                <a:solidFill>
                  <a:schemeClr val="accent4"/>
                </a:solidFill>
              </a:defRPr>
            </a:lvl7pPr>
            <a:lvl8pPr marL="0" indent="0">
              <a:buNone/>
              <a:defRPr sz="8095">
                <a:solidFill>
                  <a:schemeClr val="accent4"/>
                </a:solidFill>
              </a:defRPr>
            </a:lvl8pPr>
            <a:lvl9pPr marL="0" indent="0">
              <a:buNone/>
              <a:defRPr sz="8095">
                <a:solidFill>
                  <a:schemeClr val="accent4"/>
                </a:solidFill>
              </a:defRPr>
            </a:lvl9pPr>
          </a:lstStyle>
          <a:p>
            <a:pPr lvl="0"/>
            <a:r>
              <a:rPr lang="en-US"/>
              <a:t>Click to edit Master text styles</a:t>
            </a:r>
          </a:p>
        </p:txBody>
      </p:sp>
      <p:sp>
        <p:nvSpPr>
          <p:cNvPr id="7" name="Rectangle 6"/>
          <p:cNvSpPr/>
          <p:nvPr userDrawn="1"/>
        </p:nvSpPr>
        <p:spPr>
          <a:xfrm flipH="1">
            <a:off x="1" y="18135740"/>
            <a:ext cx="42803763" cy="13939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6023" tIns="183011" rIns="366023" bIns="183011" rtlCol="0" anchor="ctr"/>
          <a:lstStyle/>
          <a:p>
            <a:pPr algn="ctr"/>
            <a:endParaRPr lang="en-US" sz="7195" dirty="0"/>
          </a:p>
        </p:txBody>
      </p:sp>
      <p:sp>
        <p:nvSpPr>
          <p:cNvPr id="8" name="Rectangle 7"/>
          <p:cNvSpPr/>
          <p:nvPr userDrawn="1"/>
        </p:nvSpPr>
        <p:spPr>
          <a:xfrm flipH="1">
            <a:off x="6063867" y="17779346"/>
            <a:ext cx="36739897" cy="35639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6023" tIns="183011" rIns="366023" bIns="183011" rtlCol="0" anchor="ctr"/>
          <a:lstStyle/>
          <a:p>
            <a:pPr algn="ctr"/>
            <a:endParaRPr lang="en-US" sz="7195" dirty="0"/>
          </a:p>
        </p:txBody>
      </p:sp>
      <p:sp>
        <p:nvSpPr>
          <p:cNvPr id="9" name="Rectangle 8"/>
          <p:cNvSpPr/>
          <p:nvPr userDrawn="1"/>
        </p:nvSpPr>
        <p:spPr>
          <a:xfrm flipH="1">
            <a:off x="-11" y="17779346"/>
            <a:ext cx="5907813" cy="3563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6023" tIns="183011" rIns="366023" bIns="183011" rtlCol="0" anchor="ctr"/>
          <a:lstStyle/>
          <a:p>
            <a:pPr algn="ctr"/>
            <a:endParaRPr lang="en-US" sz="7195" dirty="0"/>
          </a:p>
        </p:txBody>
      </p:sp>
    </p:spTree>
    <p:extLst>
      <p:ext uri="{BB962C8B-B14F-4D97-AF65-F5344CB8AC3E}">
        <p14:creationId xmlns:p14="http://schemas.microsoft.com/office/powerpoint/2010/main" val="889196574"/>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with #">
    <p:spTree>
      <p:nvGrpSpPr>
        <p:cNvPr id="1" name=""/>
        <p:cNvGrpSpPr/>
        <p:nvPr/>
      </p:nvGrpSpPr>
      <p:grpSpPr>
        <a:xfrm>
          <a:off x="0" y="0"/>
          <a:ext cx="0" cy="0"/>
          <a:chOff x="0" y="0"/>
          <a:chExt cx="0" cy="0"/>
        </a:xfrm>
      </p:grpSpPr>
      <p:sp>
        <p:nvSpPr>
          <p:cNvPr id="19" name="Rectangle 18"/>
          <p:cNvSpPr/>
          <p:nvPr/>
        </p:nvSpPr>
        <p:spPr>
          <a:xfrm flipH="1">
            <a:off x="1" y="18135740"/>
            <a:ext cx="42803763" cy="13939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6023" tIns="183011" rIns="366023" bIns="183011" rtlCol="0" anchor="ctr"/>
          <a:lstStyle/>
          <a:p>
            <a:pPr algn="ctr"/>
            <a:endParaRPr lang="en-US" sz="7195" dirty="0"/>
          </a:p>
        </p:txBody>
      </p:sp>
      <p:sp>
        <p:nvSpPr>
          <p:cNvPr id="17" name="Rectangle 16"/>
          <p:cNvSpPr/>
          <p:nvPr/>
        </p:nvSpPr>
        <p:spPr>
          <a:xfrm flipH="1">
            <a:off x="6063867" y="17779346"/>
            <a:ext cx="36739897" cy="35639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6023" tIns="183011" rIns="366023" bIns="183011" rtlCol="0" anchor="ctr"/>
          <a:lstStyle/>
          <a:p>
            <a:pPr algn="ctr"/>
            <a:endParaRPr lang="en-US" sz="7195" dirty="0"/>
          </a:p>
        </p:txBody>
      </p:sp>
      <p:sp>
        <p:nvSpPr>
          <p:cNvPr id="2" name="Title 1"/>
          <p:cNvSpPr>
            <a:spLocks noGrp="1"/>
          </p:cNvSpPr>
          <p:nvPr>
            <p:ph type="title" hasCustomPrompt="1"/>
          </p:nvPr>
        </p:nvSpPr>
        <p:spPr>
          <a:xfrm>
            <a:off x="6023474" y="11760994"/>
            <a:ext cx="30716432" cy="4276725"/>
          </a:xfrm>
        </p:spPr>
        <p:txBody>
          <a:bodyPr anchor="b"/>
          <a:lstStyle>
            <a:lvl1pPr algn="l">
              <a:defRPr sz="12742" b="0" cap="none" baseline="0">
                <a:solidFill>
                  <a:schemeClr val="bg2">
                    <a:lumMod val="50000"/>
                  </a:schemeClr>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5996990" y="19204919"/>
            <a:ext cx="30742904" cy="4633118"/>
          </a:xfrm>
        </p:spPr>
        <p:txBody>
          <a:bodyPr anchor="t"/>
          <a:lstStyle>
            <a:lvl1pPr marL="0" indent="0">
              <a:spcBef>
                <a:spcPts val="0"/>
              </a:spcBef>
              <a:buNone/>
              <a:defRPr sz="8095">
                <a:solidFill>
                  <a:schemeClr val="tx1"/>
                </a:solidFill>
              </a:defRPr>
            </a:lvl1pPr>
            <a:lvl2pPr marL="0" indent="0">
              <a:buNone/>
              <a:defRPr sz="8095">
                <a:solidFill>
                  <a:schemeClr val="accent4"/>
                </a:solidFill>
              </a:defRPr>
            </a:lvl2pPr>
            <a:lvl3pPr marL="0" indent="0">
              <a:buNone/>
              <a:defRPr sz="8095">
                <a:solidFill>
                  <a:schemeClr val="accent4"/>
                </a:solidFill>
              </a:defRPr>
            </a:lvl3pPr>
            <a:lvl4pPr marL="0" indent="0">
              <a:buNone/>
              <a:defRPr sz="8095">
                <a:solidFill>
                  <a:schemeClr val="accent4"/>
                </a:solidFill>
              </a:defRPr>
            </a:lvl4pPr>
            <a:lvl5pPr marL="0" indent="0">
              <a:buNone/>
              <a:defRPr sz="8095">
                <a:solidFill>
                  <a:schemeClr val="accent4"/>
                </a:solidFill>
              </a:defRPr>
            </a:lvl5pPr>
            <a:lvl6pPr marL="0" indent="0">
              <a:buNone/>
              <a:defRPr sz="8095">
                <a:solidFill>
                  <a:schemeClr val="accent4"/>
                </a:solidFill>
              </a:defRPr>
            </a:lvl6pPr>
            <a:lvl7pPr marL="0" indent="0">
              <a:buNone/>
              <a:defRPr sz="8095">
                <a:solidFill>
                  <a:schemeClr val="accent4"/>
                </a:solidFill>
              </a:defRPr>
            </a:lvl7pPr>
            <a:lvl8pPr marL="0" indent="0">
              <a:buNone/>
              <a:defRPr sz="8095">
                <a:solidFill>
                  <a:schemeClr val="accent4"/>
                </a:solidFill>
              </a:defRPr>
            </a:lvl8pPr>
            <a:lvl9pPr marL="0" indent="0">
              <a:buNone/>
              <a:defRPr sz="8095">
                <a:solidFill>
                  <a:schemeClr val="accent4"/>
                </a:solidFill>
              </a:defRPr>
            </a:lvl9pPr>
          </a:lstStyle>
          <a:p>
            <a:pPr lvl="0"/>
            <a:r>
              <a:rPr lang="en-US"/>
              <a:t>Click to edit Master text styles</a:t>
            </a:r>
          </a:p>
        </p:txBody>
      </p:sp>
      <p:sp>
        <p:nvSpPr>
          <p:cNvPr id="9" name="Text Placeholder 4"/>
          <p:cNvSpPr>
            <a:spLocks noGrp="1"/>
          </p:cNvSpPr>
          <p:nvPr>
            <p:ph type="body" sz="quarter" idx="11"/>
          </p:nvPr>
        </p:nvSpPr>
        <p:spPr>
          <a:xfrm>
            <a:off x="6063867" y="8197056"/>
            <a:ext cx="30676030" cy="3207545"/>
          </a:xfrm>
        </p:spPr>
        <p:txBody>
          <a:bodyPr anchor="b"/>
          <a:lstStyle>
            <a:lvl1pPr marL="0" indent="0">
              <a:spcBef>
                <a:spcPts val="0"/>
              </a:spcBef>
              <a:buNone/>
              <a:defRPr sz="7195">
                <a:solidFill>
                  <a:schemeClr val="tx2"/>
                </a:solidFill>
              </a:defRPr>
            </a:lvl1pPr>
            <a:lvl2pPr marL="0" indent="0">
              <a:spcBef>
                <a:spcPts val="0"/>
              </a:spcBef>
              <a:buNone/>
              <a:defRPr sz="7195"/>
            </a:lvl2pPr>
            <a:lvl3pPr marL="0" indent="0">
              <a:spcBef>
                <a:spcPts val="0"/>
              </a:spcBef>
              <a:buNone/>
              <a:defRPr sz="7195"/>
            </a:lvl3pPr>
            <a:lvl4pPr marL="0" indent="0">
              <a:spcBef>
                <a:spcPts val="0"/>
              </a:spcBef>
              <a:buNone/>
              <a:defRPr sz="7195"/>
            </a:lvl4pPr>
            <a:lvl5pPr marL="0" indent="0">
              <a:spcBef>
                <a:spcPts val="0"/>
              </a:spcBef>
              <a:buNone/>
              <a:defRPr sz="7195"/>
            </a:lvl5pPr>
            <a:lvl6pPr marL="0" indent="0">
              <a:spcBef>
                <a:spcPts val="0"/>
              </a:spcBef>
              <a:buNone/>
              <a:defRPr sz="7195"/>
            </a:lvl6pPr>
            <a:lvl7pPr marL="0" indent="0">
              <a:spcBef>
                <a:spcPts val="0"/>
              </a:spcBef>
              <a:buNone/>
              <a:defRPr sz="7195"/>
            </a:lvl7pPr>
            <a:lvl8pPr marL="0" indent="0">
              <a:spcBef>
                <a:spcPts val="0"/>
              </a:spcBef>
              <a:buNone/>
              <a:defRPr sz="7195"/>
            </a:lvl8pPr>
            <a:lvl9pPr marL="0" indent="0">
              <a:spcBef>
                <a:spcPts val="0"/>
              </a:spcBef>
              <a:buNone/>
              <a:defRPr sz="7195"/>
            </a:lvl9pPr>
          </a:lstStyle>
          <a:p>
            <a:pPr lvl="0"/>
            <a:r>
              <a:rPr lang="en-US"/>
              <a:t>Click to edit Master text styles</a:t>
            </a:r>
          </a:p>
        </p:txBody>
      </p:sp>
      <p:sp>
        <p:nvSpPr>
          <p:cNvPr id="12" name="Rectangle 11"/>
          <p:cNvSpPr/>
          <p:nvPr/>
        </p:nvSpPr>
        <p:spPr>
          <a:xfrm flipH="1">
            <a:off x="-11" y="17779346"/>
            <a:ext cx="5907813" cy="3563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6023" tIns="183011" rIns="366023" bIns="183011" rtlCol="0" anchor="ctr"/>
          <a:lstStyle/>
          <a:p>
            <a:pPr algn="ctr"/>
            <a:endParaRPr lang="en-US" sz="7195" dirty="0"/>
          </a:p>
        </p:txBody>
      </p:sp>
      <p:sp>
        <p:nvSpPr>
          <p:cNvPr id="8" name="Rectangle 7"/>
          <p:cNvSpPr/>
          <p:nvPr userDrawn="1"/>
        </p:nvSpPr>
        <p:spPr>
          <a:xfrm flipH="1">
            <a:off x="1" y="18135740"/>
            <a:ext cx="42803763" cy="13939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6023" tIns="183011" rIns="366023" bIns="183011" rtlCol="0" anchor="ctr"/>
          <a:lstStyle/>
          <a:p>
            <a:pPr algn="ctr"/>
            <a:endParaRPr lang="en-US" sz="7195" dirty="0"/>
          </a:p>
        </p:txBody>
      </p:sp>
      <p:sp>
        <p:nvSpPr>
          <p:cNvPr id="10" name="Rectangle 9"/>
          <p:cNvSpPr/>
          <p:nvPr userDrawn="1"/>
        </p:nvSpPr>
        <p:spPr>
          <a:xfrm flipH="1">
            <a:off x="6063867" y="17779346"/>
            <a:ext cx="36739897" cy="35639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6023" tIns="183011" rIns="366023" bIns="183011" rtlCol="0" anchor="ctr"/>
          <a:lstStyle/>
          <a:p>
            <a:pPr algn="ctr"/>
            <a:endParaRPr lang="en-US" sz="7195" dirty="0"/>
          </a:p>
        </p:txBody>
      </p:sp>
      <p:sp>
        <p:nvSpPr>
          <p:cNvPr id="11" name="Rectangle 10"/>
          <p:cNvSpPr/>
          <p:nvPr userDrawn="1"/>
        </p:nvSpPr>
        <p:spPr>
          <a:xfrm flipH="1">
            <a:off x="-11" y="17779346"/>
            <a:ext cx="5907813" cy="3563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6023" tIns="183011" rIns="366023" bIns="183011" rtlCol="0" anchor="ctr"/>
          <a:lstStyle/>
          <a:p>
            <a:pPr algn="ctr"/>
            <a:endParaRPr lang="en-US" sz="7195" dirty="0"/>
          </a:p>
        </p:txBody>
      </p:sp>
    </p:spTree>
    <p:extLst>
      <p:ext uri="{BB962C8B-B14F-4D97-AF65-F5344CB8AC3E}">
        <p14:creationId xmlns:p14="http://schemas.microsoft.com/office/powerpoint/2010/main" val="3553447110"/>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40188" y="7127876"/>
            <a:ext cx="18405618" cy="21740019"/>
          </a:xfrm>
        </p:spPr>
        <p:txBody>
          <a:bodyPr/>
          <a:lstStyle>
            <a:lvl1pPr>
              <a:defRPr sz="8095"/>
            </a:lvl1pPr>
            <a:lvl2pPr>
              <a:defRPr sz="7195"/>
            </a:lvl2pPr>
            <a:lvl3pPr>
              <a:defRPr sz="6446"/>
            </a:lvl3pPr>
            <a:lvl4pPr>
              <a:defRPr sz="5696"/>
            </a:lvl4pPr>
            <a:lvl5pPr>
              <a:defRPr sz="5696"/>
            </a:lvl5pPr>
            <a:lvl6pPr>
              <a:defRPr sz="5696"/>
            </a:lvl6pPr>
            <a:lvl7pPr>
              <a:defRPr sz="5696"/>
            </a:lvl7pPr>
            <a:lvl8pPr>
              <a:defRPr sz="5696"/>
            </a:lvl8pPr>
            <a:lvl9pPr>
              <a:defRPr sz="56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57957" y="7127876"/>
            <a:ext cx="18405618" cy="21740019"/>
          </a:xfrm>
        </p:spPr>
        <p:txBody>
          <a:bodyPr/>
          <a:lstStyle>
            <a:lvl1pPr>
              <a:defRPr sz="8095"/>
            </a:lvl1pPr>
            <a:lvl2pPr>
              <a:defRPr sz="7195"/>
            </a:lvl2pPr>
            <a:lvl3pPr>
              <a:defRPr sz="6446"/>
            </a:lvl3pPr>
            <a:lvl4pPr>
              <a:defRPr sz="5696"/>
            </a:lvl4pPr>
            <a:lvl5pPr>
              <a:defRPr sz="5696"/>
            </a:lvl5pPr>
            <a:lvl6pPr>
              <a:defRPr sz="5696"/>
            </a:lvl6pPr>
            <a:lvl7pPr>
              <a:defRPr sz="5696"/>
            </a:lvl7pPr>
            <a:lvl8pPr>
              <a:defRPr sz="5696"/>
            </a:lvl8pPr>
            <a:lvl9pPr>
              <a:defRPr sz="56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FCBE1F0-5A5D-490C-9707-BE54EDD31F7B}" type="datetime1">
              <a:rPr lang="en-US" smtClean="0"/>
              <a:t>6/24/2020</a:t>
            </a:fld>
            <a:endParaRPr lang="en-US" dirty="0"/>
          </a:p>
        </p:txBody>
      </p:sp>
      <p:sp>
        <p:nvSpPr>
          <p:cNvPr id="9" name="Footer Placeholder 8"/>
          <p:cNvSpPr>
            <a:spLocks noGrp="1"/>
          </p:cNvSpPr>
          <p:nvPr>
            <p:ph type="ftr" sz="quarter" idx="11"/>
          </p:nvPr>
        </p:nvSpPr>
        <p:spPr/>
        <p:txBody>
          <a:bodyPr/>
          <a:lstStyle/>
          <a:p>
            <a:r>
              <a:rPr lang="en-US" dirty="0"/>
              <a:t>Author’s Last Name, Conference Name, Year, Presentation #</a:t>
            </a:r>
          </a:p>
        </p:txBody>
      </p:sp>
      <p:sp>
        <p:nvSpPr>
          <p:cNvPr id="10" name="Slide Number Placeholder 9"/>
          <p:cNvSpPr>
            <a:spLocks noGrp="1"/>
          </p:cNvSpPr>
          <p:nvPr>
            <p:ph type="sldNum" sz="quarter" idx="12"/>
          </p:nvPr>
        </p:nvSpPr>
        <p:spPr/>
        <p:txBody>
          <a:bodyPr/>
          <a:lstStyle/>
          <a:p>
            <a:fld id="{94BD5F9E-BC76-487B-A2BC-019AD28A14BF}" type="slidenum">
              <a:rPr lang="en-US" smtClean="0"/>
              <a:pPr/>
              <a:t>‹#›</a:t>
            </a:fld>
            <a:endParaRPr lang="en-US" dirty="0"/>
          </a:p>
        </p:txBody>
      </p:sp>
    </p:spTree>
    <p:extLst>
      <p:ext uri="{BB962C8B-B14F-4D97-AF65-F5344CB8AC3E}">
        <p14:creationId xmlns:p14="http://schemas.microsoft.com/office/powerpoint/2010/main" val="2056268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40189" y="7127876"/>
            <a:ext cx="12199072" cy="21740019"/>
          </a:xfrm>
          <a:ln w="19050">
            <a:noFill/>
            <a:miter lim="800000"/>
          </a:ln>
        </p:spPr>
        <p:txBody>
          <a:bodyPr lIns="0" tIns="0" rIns="0" bIns="0"/>
          <a:lstStyle>
            <a:lvl1pPr>
              <a:defRPr sz="7195"/>
            </a:lvl1pPr>
            <a:lvl2pPr>
              <a:defRPr sz="6446"/>
            </a:lvl2pPr>
            <a:lvl3pPr>
              <a:defRPr sz="5696"/>
            </a:lvl3pPr>
            <a:lvl4pPr>
              <a:defRPr sz="4797"/>
            </a:lvl4pPr>
            <a:lvl5pPr>
              <a:defRPr sz="4797"/>
            </a:lvl5pPr>
            <a:lvl6pPr>
              <a:defRPr sz="4797"/>
            </a:lvl6pPr>
            <a:lvl7pPr>
              <a:defRPr sz="4797"/>
            </a:lvl7pPr>
            <a:lvl8pPr>
              <a:defRPr sz="4797"/>
            </a:lvl8pPr>
            <a:lvl9pPr>
              <a:defRPr sz="47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4FD2F21-1541-48F3-BC99-D55C1170E3E0}" type="datetime1">
              <a:rPr lang="en-US" smtClean="0"/>
              <a:t>6/24/2020</a:t>
            </a:fld>
            <a:endParaRPr lang="en-US" dirty="0"/>
          </a:p>
        </p:txBody>
      </p:sp>
      <p:sp>
        <p:nvSpPr>
          <p:cNvPr id="9" name="Footer Placeholder 8"/>
          <p:cNvSpPr>
            <a:spLocks noGrp="1"/>
          </p:cNvSpPr>
          <p:nvPr>
            <p:ph type="ftr" sz="quarter" idx="11"/>
          </p:nvPr>
        </p:nvSpPr>
        <p:spPr/>
        <p:txBody>
          <a:bodyPr/>
          <a:lstStyle/>
          <a:p>
            <a:r>
              <a:rPr lang="en-US" dirty="0"/>
              <a:t>Author’s Last Name, Conference Name, Year, Presentation #</a:t>
            </a:r>
          </a:p>
        </p:txBody>
      </p:sp>
      <p:sp>
        <p:nvSpPr>
          <p:cNvPr id="10" name="Slide Number Placeholder 9"/>
          <p:cNvSpPr>
            <a:spLocks noGrp="1"/>
          </p:cNvSpPr>
          <p:nvPr>
            <p:ph type="sldNum" sz="quarter" idx="12"/>
          </p:nvPr>
        </p:nvSpPr>
        <p:spPr/>
        <p:txBody>
          <a:bodyPr/>
          <a:lstStyle/>
          <a:p>
            <a:fld id="{94BD5F9E-BC76-487B-A2BC-019AD28A14BF}" type="slidenum">
              <a:rPr lang="en-US" smtClean="0"/>
              <a:pPr/>
              <a:t>‹#›</a:t>
            </a:fld>
            <a:endParaRPr lang="en-US" dirty="0"/>
          </a:p>
        </p:txBody>
      </p:sp>
      <p:sp>
        <p:nvSpPr>
          <p:cNvPr id="16" name="Content Placeholder 2"/>
          <p:cNvSpPr>
            <a:spLocks noGrp="1"/>
          </p:cNvSpPr>
          <p:nvPr>
            <p:ph sz="half" idx="15"/>
          </p:nvPr>
        </p:nvSpPr>
        <p:spPr>
          <a:xfrm>
            <a:off x="15302346" y="7127876"/>
            <a:ext cx="12199072" cy="21740019"/>
          </a:xfrm>
          <a:ln w="19050">
            <a:noFill/>
            <a:miter lim="800000"/>
          </a:ln>
        </p:spPr>
        <p:txBody>
          <a:bodyPr lIns="0" tIns="0" rIns="0" bIns="0"/>
          <a:lstStyle>
            <a:lvl1pPr>
              <a:defRPr sz="7195"/>
            </a:lvl1pPr>
            <a:lvl2pPr>
              <a:defRPr sz="6446"/>
            </a:lvl2pPr>
            <a:lvl3pPr>
              <a:defRPr sz="5696"/>
            </a:lvl3pPr>
            <a:lvl4pPr>
              <a:defRPr sz="4797"/>
            </a:lvl4pPr>
            <a:lvl5pPr>
              <a:defRPr sz="4797"/>
            </a:lvl5pPr>
            <a:lvl6pPr>
              <a:defRPr sz="4797"/>
            </a:lvl6pPr>
            <a:lvl7pPr>
              <a:defRPr sz="4797"/>
            </a:lvl7pPr>
            <a:lvl8pPr>
              <a:defRPr sz="4797"/>
            </a:lvl8pPr>
            <a:lvl9pPr>
              <a:defRPr sz="47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7"/>
          </p:nvPr>
        </p:nvSpPr>
        <p:spPr>
          <a:xfrm>
            <a:off x="28464503" y="7127876"/>
            <a:ext cx="12199072" cy="21740019"/>
          </a:xfrm>
          <a:ln w="19050">
            <a:noFill/>
            <a:miter lim="800000"/>
          </a:ln>
        </p:spPr>
        <p:txBody>
          <a:bodyPr lIns="0" tIns="0" rIns="0" bIns="0"/>
          <a:lstStyle>
            <a:lvl1pPr>
              <a:defRPr sz="7195"/>
            </a:lvl1pPr>
            <a:lvl2pPr>
              <a:defRPr sz="6446"/>
            </a:lvl2pPr>
            <a:lvl3pPr>
              <a:defRPr sz="5696"/>
            </a:lvl3pPr>
            <a:lvl4pPr>
              <a:defRPr sz="4797"/>
            </a:lvl4pPr>
            <a:lvl5pPr>
              <a:defRPr sz="4797"/>
            </a:lvl5pPr>
            <a:lvl6pPr>
              <a:defRPr sz="4797"/>
            </a:lvl6pPr>
            <a:lvl7pPr>
              <a:defRPr sz="4797"/>
            </a:lvl7pPr>
            <a:lvl8pPr>
              <a:defRPr sz="4797"/>
            </a:lvl8pPr>
            <a:lvl9pPr>
              <a:defRPr sz="47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6912346"/>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2207073" y="5624322"/>
            <a:ext cx="40596692" cy="29936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6023" tIns="183011" rIns="366023" bIns="183011" rtlCol="0" anchor="ctr"/>
          <a:lstStyle/>
          <a:p>
            <a:pPr algn="ctr"/>
            <a:endParaRPr lang="en-US" sz="7195" dirty="0"/>
          </a:p>
        </p:txBody>
      </p:sp>
      <p:sp>
        <p:nvSpPr>
          <p:cNvPr id="17" name="Rectangle 16"/>
          <p:cNvSpPr/>
          <p:nvPr/>
        </p:nvSpPr>
        <p:spPr>
          <a:xfrm>
            <a:off x="6" y="5624322"/>
            <a:ext cx="2073308" cy="2993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6023" tIns="183011" rIns="366023" bIns="183011" rtlCol="0" anchor="ctr"/>
          <a:lstStyle/>
          <a:p>
            <a:pPr algn="ctr"/>
            <a:endParaRPr lang="en-US" sz="7195" dirty="0"/>
          </a:p>
        </p:txBody>
      </p:sp>
      <p:sp>
        <p:nvSpPr>
          <p:cNvPr id="2" name="Title Placeholder 1"/>
          <p:cNvSpPr>
            <a:spLocks noGrp="1"/>
          </p:cNvSpPr>
          <p:nvPr>
            <p:ph type="title"/>
          </p:nvPr>
        </p:nvSpPr>
        <p:spPr>
          <a:xfrm>
            <a:off x="2140189" y="2181564"/>
            <a:ext cx="38523387" cy="3164346"/>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40189" y="7127876"/>
            <a:ext cx="38523387" cy="2174001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3"/>
          <p:cNvSpPr>
            <a:spLocks noGrp="1"/>
          </p:cNvSpPr>
          <p:nvPr>
            <p:ph type="dt" sz="half" idx="2"/>
          </p:nvPr>
        </p:nvSpPr>
        <p:spPr>
          <a:xfrm>
            <a:off x="35786540" y="30575620"/>
            <a:ext cx="2853584" cy="787036"/>
          </a:xfrm>
          <a:prstGeom prst="rect">
            <a:avLst/>
          </a:prstGeom>
        </p:spPr>
        <p:txBody>
          <a:bodyPr vert="horz" lIns="0" tIns="0" rIns="0" bIns="0" rtlCol="0" anchor="b"/>
          <a:lstStyle>
            <a:lvl1pPr algn="r">
              <a:defRPr sz="3148">
                <a:solidFill>
                  <a:schemeClr val="tx1"/>
                </a:solidFill>
              </a:defRPr>
            </a:lvl1pPr>
          </a:lstStyle>
          <a:p>
            <a:fld id="{D84677D7-CD19-497B-A166-E031555359A4}" type="datetime1">
              <a:rPr lang="en-US" smtClean="0"/>
              <a:t>6/24/2020</a:t>
            </a:fld>
            <a:endParaRPr lang="en-US" dirty="0"/>
          </a:p>
        </p:txBody>
      </p:sp>
      <p:sp>
        <p:nvSpPr>
          <p:cNvPr id="26" name="Footer Placeholder 4"/>
          <p:cNvSpPr>
            <a:spLocks noGrp="1"/>
          </p:cNvSpPr>
          <p:nvPr>
            <p:ph type="ftr" sz="quarter" idx="3"/>
          </p:nvPr>
        </p:nvSpPr>
        <p:spPr>
          <a:xfrm>
            <a:off x="2140189" y="30575617"/>
            <a:ext cx="14267921" cy="769809"/>
          </a:xfrm>
          <a:prstGeom prst="rect">
            <a:avLst/>
          </a:prstGeom>
        </p:spPr>
        <p:txBody>
          <a:bodyPr vert="horz" lIns="0" tIns="0" rIns="0" bIns="0" rtlCol="0" anchor="b"/>
          <a:lstStyle>
            <a:lvl1pPr algn="l">
              <a:defRPr sz="3148">
                <a:solidFill>
                  <a:schemeClr val="tx1"/>
                </a:solidFill>
              </a:defRPr>
            </a:lvl1pPr>
          </a:lstStyle>
          <a:p>
            <a:r>
              <a:rPr lang="en-US" dirty="0"/>
              <a:t>Author’s Last Name, Conference Name, Year, Presentation #</a:t>
            </a:r>
          </a:p>
        </p:txBody>
      </p:sp>
      <p:sp>
        <p:nvSpPr>
          <p:cNvPr id="27" name="Slide Number Placeholder 5"/>
          <p:cNvSpPr>
            <a:spLocks noGrp="1"/>
          </p:cNvSpPr>
          <p:nvPr>
            <p:ph type="sldNum" sz="quarter" idx="4"/>
          </p:nvPr>
        </p:nvSpPr>
        <p:spPr>
          <a:xfrm>
            <a:off x="39504309" y="30575620"/>
            <a:ext cx="1159270" cy="787036"/>
          </a:xfrm>
          <a:prstGeom prst="rect">
            <a:avLst/>
          </a:prstGeom>
        </p:spPr>
        <p:txBody>
          <a:bodyPr vert="horz" lIns="0" tIns="0" rIns="0" bIns="0" rtlCol="0" anchor="b"/>
          <a:lstStyle>
            <a:lvl1pPr algn="r">
              <a:defRPr sz="3148">
                <a:solidFill>
                  <a:schemeClr val="tx1"/>
                </a:solidFill>
              </a:defRPr>
            </a:lvl1pPr>
          </a:lstStyle>
          <a:p>
            <a:fld id="{94BD5F9E-BC76-487B-A2BC-019AD28A14BF}" type="slidenum">
              <a:rPr lang="en-US" smtClean="0"/>
              <a:pPr/>
              <a:t>‹#›</a:t>
            </a:fld>
            <a:endParaRPr lang="en-US" dirty="0"/>
          </a:p>
        </p:txBody>
      </p:sp>
    </p:spTree>
    <p:extLst>
      <p:ext uri="{BB962C8B-B14F-4D97-AF65-F5344CB8AC3E}">
        <p14:creationId xmlns:p14="http://schemas.microsoft.com/office/powerpoint/2010/main" val="284178273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 id="2147483766" r:id="rId19"/>
    <p:sldLayoutId id="2147483767" r:id="rId20"/>
    <p:sldLayoutId id="2147483731" r:id="rId21"/>
  </p:sldLayoutIdLst>
  <p:hf hdr="0" dt="0"/>
  <p:txStyles>
    <p:titleStyle>
      <a:lvl1pPr algn="l" defTabSz="3659915" rtl="0" eaLnBrk="1" latinLnBrk="0" hangingPunct="1">
        <a:lnSpc>
          <a:spcPct val="90000"/>
        </a:lnSpc>
        <a:spcBef>
          <a:spcPct val="0"/>
        </a:spcBef>
        <a:buNone/>
        <a:defRPr sz="9594" b="0" kern="1200">
          <a:solidFill>
            <a:schemeClr val="tx2"/>
          </a:solidFill>
          <a:latin typeface="+mj-lt"/>
          <a:ea typeface="+mj-ea"/>
          <a:cs typeface="+mj-cs"/>
        </a:defRPr>
      </a:lvl1pPr>
    </p:titleStyle>
    <p:bodyStyle>
      <a:lvl1pPr marL="914978" indent="-914978" algn="l" defTabSz="3659915" rtl="0" eaLnBrk="1" latinLnBrk="0" hangingPunct="1">
        <a:lnSpc>
          <a:spcPct val="90000"/>
        </a:lnSpc>
        <a:spcBef>
          <a:spcPts val="4801"/>
        </a:spcBef>
        <a:buClr>
          <a:schemeClr val="bg2">
            <a:lumMod val="75000"/>
          </a:schemeClr>
        </a:buClr>
        <a:buSzPct val="90000"/>
        <a:buFont typeface="Wingdings" panose="05000000000000000000" pitchFamily="2" charset="2"/>
        <a:buChar char="§"/>
        <a:defRPr sz="8095" kern="1200">
          <a:solidFill>
            <a:schemeClr val="tx1"/>
          </a:solidFill>
          <a:latin typeface="+mn-lt"/>
          <a:ea typeface="+mn-ea"/>
          <a:cs typeface="+mn-cs"/>
        </a:defRPr>
      </a:lvl1pPr>
      <a:lvl2pPr marL="2012953" indent="-914978" algn="l" defTabSz="3659915" rtl="0" eaLnBrk="1" latinLnBrk="0" hangingPunct="1">
        <a:lnSpc>
          <a:spcPct val="90000"/>
        </a:lnSpc>
        <a:spcBef>
          <a:spcPts val="3202"/>
        </a:spcBef>
        <a:buClr>
          <a:schemeClr val="bg2">
            <a:lumMod val="75000"/>
          </a:schemeClr>
        </a:buClr>
        <a:buSzPct val="90000"/>
        <a:buFont typeface="Arial" panose="020B0604020202020204" pitchFamily="34" charset="0"/>
        <a:buChar char="–"/>
        <a:defRPr sz="7195" kern="1200">
          <a:solidFill>
            <a:schemeClr val="tx1"/>
          </a:solidFill>
          <a:latin typeface="+mn-lt"/>
          <a:ea typeface="+mn-ea"/>
          <a:cs typeface="+mn-cs"/>
        </a:defRPr>
      </a:lvl2pPr>
      <a:lvl3pPr marL="2927931" indent="-731983" algn="l" defTabSz="3659915" rtl="0" eaLnBrk="1" latinLnBrk="0" hangingPunct="1">
        <a:lnSpc>
          <a:spcPct val="90000"/>
        </a:lnSpc>
        <a:spcBef>
          <a:spcPts val="2401"/>
        </a:spcBef>
        <a:buClr>
          <a:schemeClr val="bg2">
            <a:lumMod val="75000"/>
          </a:schemeClr>
        </a:buClr>
        <a:buSzPct val="90000"/>
        <a:buFont typeface="Wingdings" panose="05000000000000000000" pitchFamily="2" charset="2"/>
        <a:buChar char="§"/>
        <a:defRPr sz="6446" kern="1200">
          <a:solidFill>
            <a:schemeClr val="tx1"/>
          </a:solidFill>
          <a:latin typeface="+mn-lt"/>
          <a:ea typeface="+mn-ea"/>
          <a:cs typeface="+mn-cs"/>
        </a:defRPr>
      </a:lvl3pPr>
      <a:lvl4pPr marL="3842910" indent="-731983" algn="l" defTabSz="3659915" rtl="0" eaLnBrk="1" latinLnBrk="0" hangingPunct="1">
        <a:lnSpc>
          <a:spcPct val="90000"/>
        </a:lnSpc>
        <a:spcBef>
          <a:spcPts val="2401"/>
        </a:spcBef>
        <a:buClr>
          <a:schemeClr val="bg2">
            <a:lumMod val="75000"/>
          </a:schemeClr>
        </a:buClr>
        <a:buSzPct val="90000"/>
        <a:buFont typeface="Arial" panose="020B0604020202020204" pitchFamily="34" charset="0"/>
        <a:buChar char="–"/>
        <a:defRPr sz="5696" kern="1200">
          <a:solidFill>
            <a:schemeClr val="tx1"/>
          </a:solidFill>
          <a:latin typeface="+mn-lt"/>
          <a:ea typeface="+mn-ea"/>
          <a:cs typeface="+mn-cs"/>
        </a:defRPr>
      </a:lvl4pPr>
      <a:lvl5pPr marL="4757890" indent="-731983" algn="l" defTabSz="3659915" rtl="0" eaLnBrk="1" latinLnBrk="0" hangingPunct="1">
        <a:lnSpc>
          <a:spcPct val="90000"/>
        </a:lnSpc>
        <a:spcBef>
          <a:spcPts val="2401"/>
        </a:spcBef>
        <a:buClr>
          <a:schemeClr val="bg2">
            <a:lumMod val="75000"/>
          </a:schemeClr>
        </a:buClr>
        <a:buSzPct val="90000"/>
        <a:buFont typeface="Wingdings" panose="05000000000000000000" pitchFamily="2" charset="2"/>
        <a:buChar char="§"/>
        <a:defRPr sz="5696" kern="1200">
          <a:solidFill>
            <a:schemeClr val="tx1"/>
          </a:solidFill>
          <a:latin typeface="+mn-lt"/>
          <a:ea typeface="+mn-ea"/>
          <a:cs typeface="+mn-cs"/>
        </a:defRPr>
      </a:lvl5pPr>
      <a:lvl6pPr marL="5672870" indent="-731983" algn="l" defTabSz="3659915" rtl="0" eaLnBrk="1" latinLnBrk="0" hangingPunct="1">
        <a:lnSpc>
          <a:spcPct val="90000"/>
        </a:lnSpc>
        <a:spcBef>
          <a:spcPts val="2401"/>
        </a:spcBef>
        <a:buClr>
          <a:schemeClr val="bg2">
            <a:lumMod val="75000"/>
          </a:schemeClr>
        </a:buClr>
        <a:buSzPct val="90000"/>
        <a:buFont typeface="Arial" panose="020B0604020202020204" pitchFamily="34" charset="0"/>
        <a:buChar char="–"/>
        <a:defRPr sz="5696" kern="1200">
          <a:solidFill>
            <a:schemeClr val="tx1"/>
          </a:solidFill>
          <a:latin typeface="+mn-lt"/>
          <a:ea typeface="+mn-ea"/>
          <a:cs typeface="+mn-cs"/>
        </a:defRPr>
      </a:lvl6pPr>
      <a:lvl7pPr marL="6587848" indent="-731983" algn="l" defTabSz="3659915" rtl="0" eaLnBrk="1" latinLnBrk="0" hangingPunct="1">
        <a:lnSpc>
          <a:spcPct val="90000"/>
        </a:lnSpc>
        <a:spcBef>
          <a:spcPts val="2401"/>
        </a:spcBef>
        <a:buClr>
          <a:schemeClr val="bg2">
            <a:lumMod val="75000"/>
          </a:schemeClr>
        </a:buClr>
        <a:buSzPct val="90000"/>
        <a:buFont typeface="Wingdings" panose="05000000000000000000" pitchFamily="2" charset="2"/>
        <a:buChar char="§"/>
        <a:defRPr sz="5696" kern="1200">
          <a:solidFill>
            <a:schemeClr val="tx1"/>
          </a:solidFill>
          <a:latin typeface="+mn-lt"/>
          <a:ea typeface="+mn-ea"/>
          <a:cs typeface="+mn-cs"/>
        </a:defRPr>
      </a:lvl7pPr>
      <a:lvl8pPr marL="7502826" indent="-731983" algn="l" defTabSz="3659915" rtl="0" eaLnBrk="1" latinLnBrk="0" hangingPunct="1">
        <a:lnSpc>
          <a:spcPct val="90000"/>
        </a:lnSpc>
        <a:spcBef>
          <a:spcPts val="2401"/>
        </a:spcBef>
        <a:buClr>
          <a:schemeClr val="bg2">
            <a:lumMod val="75000"/>
          </a:schemeClr>
        </a:buClr>
        <a:buSzPct val="90000"/>
        <a:buFont typeface="Arial" panose="020B0604020202020204" pitchFamily="34" charset="0"/>
        <a:buChar char="–"/>
        <a:defRPr sz="5696" kern="1200">
          <a:solidFill>
            <a:schemeClr val="tx1"/>
          </a:solidFill>
          <a:latin typeface="+mn-lt"/>
          <a:ea typeface="+mn-ea"/>
          <a:cs typeface="+mn-cs"/>
        </a:defRPr>
      </a:lvl8pPr>
      <a:lvl9pPr marL="8417805" indent="-731983" algn="l" defTabSz="3659915" rtl="0" eaLnBrk="1" latinLnBrk="0" hangingPunct="1">
        <a:lnSpc>
          <a:spcPct val="90000"/>
        </a:lnSpc>
        <a:spcBef>
          <a:spcPts val="2401"/>
        </a:spcBef>
        <a:buClr>
          <a:schemeClr val="bg2">
            <a:lumMod val="75000"/>
          </a:schemeClr>
        </a:buClr>
        <a:buSzPct val="90000"/>
        <a:buFont typeface="Wingdings" panose="05000000000000000000" pitchFamily="2" charset="2"/>
        <a:buChar char="§"/>
        <a:defRPr sz="5696" kern="1200">
          <a:solidFill>
            <a:schemeClr val="tx1"/>
          </a:solidFill>
          <a:latin typeface="+mn-lt"/>
          <a:ea typeface="+mn-ea"/>
          <a:cs typeface="+mn-cs"/>
        </a:defRPr>
      </a:lvl9pPr>
    </p:bodyStyle>
    <p:otherStyle>
      <a:defPPr>
        <a:defRPr lang="en-US"/>
      </a:defPPr>
      <a:lvl1pPr marL="0" algn="l" defTabSz="3659915" rtl="0" eaLnBrk="1" latinLnBrk="0" hangingPunct="1">
        <a:defRPr sz="7195" kern="1200">
          <a:solidFill>
            <a:schemeClr val="tx1"/>
          </a:solidFill>
          <a:latin typeface="+mn-lt"/>
          <a:ea typeface="+mn-ea"/>
          <a:cs typeface="+mn-cs"/>
        </a:defRPr>
      </a:lvl1pPr>
      <a:lvl2pPr marL="1829957" algn="l" defTabSz="3659915" rtl="0" eaLnBrk="1" latinLnBrk="0" hangingPunct="1">
        <a:defRPr sz="7195" kern="1200">
          <a:solidFill>
            <a:schemeClr val="tx1"/>
          </a:solidFill>
          <a:latin typeface="+mn-lt"/>
          <a:ea typeface="+mn-ea"/>
          <a:cs typeface="+mn-cs"/>
        </a:defRPr>
      </a:lvl2pPr>
      <a:lvl3pPr marL="3659915" algn="l" defTabSz="3659915" rtl="0" eaLnBrk="1" latinLnBrk="0" hangingPunct="1">
        <a:defRPr sz="7195" kern="1200">
          <a:solidFill>
            <a:schemeClr val="tx1"/>
          </a:solidFill>
          <a:latin typeface="+mn-lt"/>
          <a:ea typeface="+mn-ea"/>
          <a:cs typeface="+mn-cs"/>
        </a:defRPr>
      </a:lvl3pPr>
      <a:lvl4pPr marL="5489873" algn="l" defTabSz="3659915" rtl="0" eaLnBrk="1" latinLnBrk="0" hangingPunct="1">
        <a:defRPr sz="7195" kern="1200">
          <a:solidFill>
            <a:schemeClr val="tx1"/>
          </a:solidFill>
          <a:latin typeface="+mn-lt"/>
          <a:ea typeface="+mn-ea"/>
          <a:cs typeface="+mn-cs"/>
        </a:defRPr>
      </a:lvl4pPr>
      <a:lvl5pPr marL="7319831" algn="l" defTabSz="3659915" rtl="0" eaLnBrk="1" latinLnBrk="0" hangingPunct="1">
        <a:defRPr sz="7195" kern="1200">
          <a:solidFill>
            <a:schemeClr val="tx1"/>
          </a:solidFill>
          <a:latin typeface="+mn-lt"/>
          <a:ea typeface="+mn-ea"/>
          <a:cs typeface="+mn-cs"/>
        </a:defRPr>
      </a:lvl5pPr>
      <a:lvl6pPr marL="9149788" algn="l" defTabSz="3659915" rtl="0" eaLnBrk="1" latinLnBrk="0" hangingPunct="1">
        <a:defRPr sz="7195" kern="1200">
          <a:solidFill>
            <a:schemeClr val="tx1"/>
          </a:solidFill>
          <a:latin typeface="+mn-lt"/>
          <a:ea typeface="+mn-ea"/>
          <a:cs typeface="+mn-cs"/>
        </a:defRPr>
      </a:lvl6pPr>
      <a:lvl7pPr marL="10979745" algn="l" defTabSz="3659915" rtl="0" eaLnBrk="1" latinLnBrk="0" hangingPunct="1">
        <a:defRPr sz="7195" kern="1200">
          <a:solidFill>
            <a:schemeClr val="tx1"/>
          </a:solidFill>
          <a:latin typeface="+mn-lt"/>
          <a:ea typeface="+mn-ea"/>
          <a:cs typeface="+mn-cs"/>
        </a:defRPr>
      </a:lvl7pPr>
      <a:lvl8pPr marL="12809704" algn="l" defTabSz="3659915" rtl="0" eaLnBrk="1" latinLnBrk="0" hangingPunct="1">
        <a:defRPr sz="7195" kern="1200">
          <a:solidFill>
            <a:schemeClr val="tx1"/>
          </a:solidFill>
          <a:latin typeface="+mn-lt"/>
          <a:ea typeface="+mn-ea"/>
          <a:cs typeface="+mn-cs"/>
        </a:defRPr>
      </a:lvl8pPr>
      <a:lvl9pPr marL="14639663" algn="l" defTabSz="3659915" rtl="0" eaLnBrk="1" latinLnBrk="0" hangingPunct="1">
        <a:defRPr sz="71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audio" Target="../media/media1.mp3"/><Relationship Id="rId7" Type="http://schemas.openxmlformats.org/officeDocument/2006/relationships/chart" Target="../charts/chart1.xml"/><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notesSlide" Target="../notesSlides/notesSlide1.xml"/><Relationship Id="rId10" Type="http://schemas.openxmlformats.org/officeDocument/2006/relationships/image" Target="../media/image2.png"/><Relationship Id="rId4" Type="http://schemas.openxmlformats.org/officeDocument/2006/relationships/slideLayout" Target="../slideLayouts/slideLayout14.xml"/><Relationship Id="rId9"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734FFE0-F6B8-4891-B41F-60A4F316258D}"/>
              </a:ext>
            </a:extLst>
          </p:cNvPr>
          <p:cNvSpPr/>
          <p:nvPr/>
        </p:nvSpPr>
        <p:spPr>
          <a:xfrm>
            <a:off x="29013298" y="21358419"/>
            <a:ext cx="13434125" cy="4754415"/>
          </a:xfrm>
          <a:prstGeom prst="rect">
            <a:avLst/>
          </a:prstGeom>
          <a:solidFill>
            <a:srgbClr val="F4ECD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6759" tIns="53381" rIns="106759" bIns="53381" rtlCol="0" anchor="ctr"/>
          <a:lstStyle/>
          <a:p>
            <a:pPr algn="ctr">
              <a:lnSpc>
                <a:spcPct val="90000"/>
              </a:lnSpc>
            </a:pPr>
            <a:endParaRPr lang="en-US" sz="8395" dirty="0"/>
          </a:p>
        </p:txBody>
      </p:sp>
      <p:sp>
        <p:nvSpPr>
          <p:cNvPr id="7" name="Rectangle 6"/>
          <p:cNvSpPr/>
          <p:nvPr/>
        </p:nvSpPr>
        <p:spPr>
          <a:xfrm>
            <a:off x="420321" y="4374039"/>
            <a:ext cx="42032604" cy="274594"/>
          </a:xfrm>
          <a:prstGeom prst="rect">
            <a:avLst/>
          </a:prstGeom>
          <a:solidFill>
            <a:srgbClr val="A21C4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6759" tIns="53381" rIns="106759" bIns="53381" rtlCol="0" anchor="ctr"/>
          <a:lstStyle/>
          <a:p>
            <a:pPr algn="ctr">
              <a:lnSpc>
                <a:spcPct val="90000"/>
              </a:lnSpc>
            </a:pPr>
            <a:endParaRPr lang="en-US" sz="8395" dirty="0"/>
          </a:p>
        </p:txBody>
      </p:sp>
      <p:sp>
        <p:nvSpPr>
          <p:cNvPr id="8" name="Rectangle 7"/>
          <p:cNvSpPr/>
          <p:nvPr/>
        </p:nvSpPr>
        <p:spPr>
          <a:xfrm>
            <a:off x="405582" y="31310293"/>
            <a:ext cx="42050224" cy="274594"/>
          </a:xfrm>
          <a:prstGeom prst="rect">
            <a:avLst/>
          </a:prstGeom>
          <a:solidFill>
            <a:srgbClr val="A21C4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6759" tIns="53381" rIns="106759" bIns="53381" rtlCol="0" anchor="ctr"/>
          <a:lstStyle/>
          <a:p>
            <a:pPr algn="ctr">
              <a:lnSpc>
                <a:spcPct val="90000"/>
              </a:lnSpc>
            </a:pPr>
            <a:endParaRPr lang="en-US" sz="7195" dirty="0"/>
          </a:p>
        </p:txBody>
      </p:sp>
      <p:sp>
        <p:nvSpPr>
          <p:cNvPr id="9" name="TextBox 8"/>
          <p:cNvSpPr txBox="1"/>
          <p:nvPr/>
        </p:nvSpPr>
        <p:spPr>
          <a:xfrm>
            <a:off x="19988974" y="31635841"/>
            <a:ext cx="5213800" cy="332399"/>
          </a:xfrm>
          <a:prstGeom prst="rect">
            <a:avLst/>
          </a:prstGeom>
          <a:noFill/>
        </p:spPr>
        <p:txBody>
          <a:bodyPr wrap="none" lIns="0" tIns="0" rIns="0" bIns="0" rtlCol="0">
            <a:spAutoFit/>
          </a:bodyPr>
          <a:lstStyle/>
          <a:p>
            <a:pPr algn="ctr">
              <a:lnSpc>
                <a:spcPct val="90000"/>
              </a:lnSpc>
            </a:pPr>
            <a:r>
              <a:rPr lang="en-US" sz="2400" dirty="0"/>
              <a:t>AIDS 2020 VIRTUAL, 6–10 July 2020 </a:t>
            </a:r>
          </a:p>
        </p:txBody>
      </p:sp>
      <p:sp>
        <p:nvSpPr>
          <p:cNvPr id="10" name="TextBox 9"/>
          <p:cNvSpPr txBox="1"/>
          <p:nvPr/>
        </p:nvSpPr>
        <p:spPr>
          <a:xfrm>
            <a:off x="38776387" y="31659258"/>
            <a:ext cx="3706207" cy="186846"/>
          </a:xfrm>
          <a:prstGeom prst="rect">
            <a:avLst/>
          </a:prstGeom>
          <a:noFill/>
        </p:spPr>
        <p:txBody>
          <a:bodyPr wrap="none" lIns="0" tIns="0" rIns="0" bIns="0" rtlCol="0">
            <a:spAutoFit/>
          </a:bodyPr>
          <a:lstStyle/>
          <a:p>
            <a:pPr algn="r">
              <a:lnSpc>
                <a:spcPct val="90000"/>
              </a:lnSpc>
            </a:pPr>
            <a:r>
              <a:rPr lang="en-US" sz="1349" dirty="0"/>
              <a:t>© 2020 Gilead Sciences, Inc. All rights reserved.</a:t>
            </a:r>
            <a:endParaRPr lang="en-US" sz="1349" baseline="30000" dirty="0"/>
          </a:p>
        </p:txBody>
      </p:sp>
      <p:sp>
        <p:nvSpPr>
          <p:cNvPr id="12" name="TextBox 11"/>
          <p:cNvSpPr txBox="1"/>
          <p:nvPr/>
        </p:nvSpPr>
        <p:spPr>
          <a:xfrm>
            <a:off x="384666" y="215287"/>
            <a:ext cx="3145092" cy="443198"/>
          </a:xfrm>
          <a:prstGeom prst="rect">
            <a:avLst/>
          </a:prstGeom>
          <a:noFill/>
        </p:spPr>
        <p:txBody>
          <a:bodyPr wrap="none" lIns="0" tIns="0" rIns="0" bIns="0" rtlCol="0">
            <a:spAutoFit/>
          </a:bodyPr>
          <a:lstStyle/>
          <a:p>
            <a:pPr>
              <a:lnSpc>
                <a:spcPct val="90000"/>
              </a:lnSpc>
            </a:pPr>
            <a:r>
              <a:rPr lang="en-US" sz="3200" b="1" dirty="0">
                <a:solidFill>
                  <a:srgbClr val="2E318A"/>
                </a:solidFill>
              </a:rPr>
              <a:t>Poster PEB0229</a:t>
            </a:r>
          </a:p>
        </p:txBody>
      </p:sp>
      <p:sp>
        <p:nvSpPr>
          <p:cNvPr id="13" name="TextBox 12"/>
          <p:cNvSpPr txBox="1"/>
          <p:nvPr/>
        </p:nvSpPr>
        <p:spPr>
          <a:xfrm>
            <a:off x="3985354" y="495236"/>
            <a:ext cx="34785300" cy="1357295"/>
          </a:xfrm>
          <a:prstGeom prst="rect">
            <a:avLst/>
          </a:prstGeom>
          <a:noFill/>
        </p:spPr>
        <p:txBody>
          <a:bodyPr wrap="square" lIns="0" tIns="0" rIns="0" bIns="0" rtlCol="0">
            <a:spAutoFit/>
          </a:bodyPr>
          <a:lstStyle/>
          <a:p>
            <a:pPr algn="ctr">
              <a:lnSpc>
                <a:spcPct val="90000"/>
              </a:lnSpc>
            </a:pPr>
            <a:r>
              <a:rPr lang="en-US" sz="4900" b="1" dirty="0">
                <a:solidFill>
                  <a:srgbClr val="2E318A"/>
                </a:solidFill>
              </a:rPr>
              <a:t>The BICSTaR prospective cohort: Real-world effectiveness, safety and tolerability of bictegravir/emtricitabine/tenofovir alafenamide (B/F/TAF) in routine clinical practice in people living with HIV (PLWH)</a:t>
            </a:r>
          </a:p>
        </p:txBody>
      </p:sp>
      <p:sp>
        <p:nvSpPr>
          <p:cNvPr id="15" name="TextBox 14"/>
          <p:cNvSpPr txBox="1"/>
          <p:nvPr/>
        </p:nvSpPr>
        <p:spPr>
          <a:xfrm>
            <a:off x="1239091" y="3131777"/>
            <a:ext cx="40137509" cy="923330"/>
          </a:xfrm>
          <a:prstGeom prst="rect">
            <a:avLst/>
          </a:prstGeom>
          <a:noFill/>
        </p:spPr>
        <p:txBody>
          <a:bodyPr wrap="square" lIns="0" tIns="0" rIns="0" bIns="0" rtlCol="0">
            <a:spAutoFit/>
          </a:bodyPr>
          <a:lstStyle/>
          <a:p>
            <a:pPr algn="ctr"/>
            <a:r>
              <a:rPr lang="en-US" sz="2000" baseline="30000" dirty="0"/>
              <a:t>1</a:t>
            </a:r>
            <a:r>
              <a:rPr lang="en-US" sz="2000" dirty="0"/>
              <a:t>University of Lille, Hospital of Tourcoing, Tourcoing, France; </a:t>
            </a:r>
            <a:r>
              <a:rPr lang="en-US" sz="2000" baseline="30000" dirty="0"/>
              <a:t>2</a:t>
            </a:r>
            <a:r>
              <a:rPr lang="en-US" sz="2000" dirty="0"/>
              <a:t>University Hospital Essen, Essen, Germany; </a:t>
            </a:r>
            <a:r>
              <a:rPr lang="en-US" sz="2000" baseline="30000" dirty="0"/>
              <a:t>3</a:t>
            </a:r>
            <a:r>
              <a:rPr lang="en-US" sz="2000" dirty="0"/>
              <a:t>Technical University of Munich, School of Medicine, University Hospital Rechts der Isar, Munich, Germany; </a:t>
            </a:r>
            <a:r>
              <a:rPr lang="en-US" sz="2000" baseline="30000" dirty="0"/>
              <a:t>4</a:t>
            </a:r>
            <a:r>
              <a:rPr lang="en-US" sz="2000" dirty="0"/>
              <a:t>University Hospital Frankfurt, Medical Clinic II, Frankfurt, Germany; </a:t>
            </a:r>
            <a:r>
              <a:rPr lang="en-US" sz="2000" baseline="30000" dirty="0"/>
              <a:t>5</a:t>
            </a:r>
            <a:r>
              <a:rPr lang="en-US" sz="2000" dirty="0"/>
              <a:t>Maple Leaf Medical Clinic, Toronto, Canada, </a:t>
            </a:r>
            <a:br>
              <a:rPr lang="en-US" sz="2000" dirty="0"/>
            </a:br>
            <a:r>
              <a:rPr lang="en-US" sz="2000" baseline="30000" dirty="0"/>
              <a:t>6</a:t>
            </a:r>
            <a:r>
              <a:rPr lang="en-US" sz="2000" dirty="0"/>
              <a:t>Spectrum Health, Vancouver, Canada; </a:t>
            </a:r>
            <a:r>
              <a:rPr lang="en-US" sz="2000" baseline="30000" dirty="0"/>
              <a:t>7</a:t>
            </a:r>
            <a:r>
              <a:rPr lang="en-US" sz="2000" dirty="0"/>
              <a:t>University of Saskatchewan, Regina General Hospital, Regina, Canada; </a:t>
            </a:r>
            <a:r>
              <a:rPr lang="en-US" sz="2000" baseline="30000" dirty="0"/>
              <a:t>8</a:t>
            </a:r>
            <a:r>
              <a:rPr lang="en-US" sz="2000" dirty="0"/>
              <a:t>University Medical Centre, Utrecht, Netherlands; </a:t>
            </a:r>
            <a:r>
              <a:rPr lang="en-US" sz="2000" baseline="30000" dirty="0"/>
              <a:t>9</a:t>
            </a:r>
            <a:r>
              <a:rPr lang="en-US" sz="2000" dirty="0"/>
              <a:t>Mater Misericordiae University Hospital, Dublin, Ireland; </a:t>
            </a:r>
            <a:r>
              <a:rPr lang="en-US" sz="2000" baseline="30000" dirty="0"/>
              <a:t>10</a:t>
            </a:r>
            <a:r>
              <a:rPr lang="en-US" sz="2000" dirty="0"/>
              <a:t>Gilead Sciences GmbH, Munich, Germany; </a:t>
            </a:r>
            <a:r>
              <a:rPr lang="en-US" sz="2000" baseline="30000" dirty="0"/>
              <a:t>11</a:t>
            </a:r>
            <a:r>
              <a:rPr lang="en-US" sz="2000" dirty="0"/>
              <a:t>Gilead Sciences Europe Ltd, Stockley Park, UK, </a:t>
            </a:r>
            <a:br>
              <a:rPr lang="en-US" sz="2000" dirty="0"/>
            </a:br>
            <a:r>
              <a:rPr lang="en-US" sz="2000" baseline="30000" dirty="0"/>
              <a:t>12</a:t>
            </a:r>
            <a:r>
              <a:rPr lang="en-US" sz="2000" dirty="0"/>
              <a:t>Gilead Sciences Inc, Boulogne-Billancourt, France; </a:t>
            </a:r>
            <a:r>
              <a:rPr lang="en-US" sz="2000" baseline="30000" dirty="0"/>
              <a:t>13</a:t>
            </a:r>
            <a:r>
              <a:rPr lang="en-US" sz="2000" dirty="0"/>
              <a:t>Gilead Sciences Canada Inc, Ontario, Canada; </a:t>
            </a:r>
            <a:r>
              <a:rPr lang="en-US" sz="2000" baseline="30000" dirty="0"/>
              <a:t>14</a:t>
            </a:r>
            <a:r>
              <a:rPr lang="en-US" sz="2000" dirty="0"/>
              <a:t>Gilead Sciences, Amsterdam, Netherlands; </a:t>
            </a:r>
            <a:r>
              <a:rPr lang="en-US" sz="2000" baseline="30000" dirty="0"/>
              <a:t>15</a:t>
            </a:r>
            <a:r>
              <a:rPr lang="en-US" sz="2000" dirty="0"/>
              <a:t>Gilead Sciences Ltd, London, UK; </a:t>
            </a:r>
            <a:r>
              <a:rPr lang="en-US" sz="2000" baseline="30000" dirty="0"/>
              <a:t>16</a:t>
            </a:r>
            <a:r>
              <a:rPr lang="en-US" sz="2000" dirty="0"/>
              <a:t>Gilead Sciences USA, Foster City, USA</a:t>
            </a:r>
          </a:p>
        </p:txBody>
      </p:sp>
      <p:pic>
        <p:nvPicPr>
          <p:cNvPr id="17" name="Picture 16"/>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39951079" y="560388"/>
            <a:ext cx="2506527" cy="687176"/>
          </a:xfrm>
          <a:prstGeom prst="rect">
            <a:avLst/>
          </a:prstGeom>
        </p:spPr>
      </p:pic>
      <p:sp>
        <p:nvSpPr>
          <p:cNvPr id="18" name="TextBox 17"/>
          <p:cNvSpPr txBox="1"/>
          <p:nvPr/>
        </p:nvSpPr>
        <p:spPr>
          <a:xfrm>
            <a:off x="40512960" y="1196340"/>
            <a:ext cx="1958293" cy="1153521"/>
          </a:xfrm>
          <a:prstGeom prst="rect">
            <a:avLst/>
          </a:prstGeom>
          <a:noFill/>
        </p:spPr>
        <p:txBody>
          <a:bodyPr wrap="none" lIns="0" tIns="0" rIns="0" bIns="0" rtlCol="0">
            <a:spAutoFit/>
          </a:bodyPr>
          <a:lstStyle/>
          <a:p>
            <a:pPr algn="r"/>
            <a:r>
              <a:rPr lang="en-US" sz="1499" b="1" dirty="0">
                <a:solidFill>
                  <a:srgbClr val="2E318A"/>
                </a:solidFill>
              </a:rPr>
              <a:t>Gilead Sciences, Inc.</a:t>
            </a:r>
          </a:p>
          <a:p>
            <a:pPr algn="r"/>
            <a:r>
              <a:rPr lang="en-US" sz="1499" b="1" dirty="0">
                <a:solidFill>
                  <a:srgbClr val="2E318A"/>
                </a:solidFill>
              </a:rPr>
              <a:t>333 Lakeside Drive</a:t>
            </a:r>
          </a:p>
          <a:p>
            <a:pPr algn="r"/>
            <a:r>
              <a:rPr lang="en-US" sz="1499" b="1" dirty="0">
                <a:solidFill>
                  <a:srgbClr val="2E318A"/>
                </a:solidFill>
              </a:rPr>
              <a:t>Foster City, CA 94404</a:t>
            </a:r>
          </a:p>
          <a:p>
            <a:pPr algn="r"/>
            <a:r>
              <a:rPr lang="en-US" sz="1499" b="1" dirty="0">
                <a:solidFill>
                  <a:srgbClr val="2E318A"/>
                </a:solidFill>
              </a:rPr>
              <a:t>Tel: (650) 522-6009</a:t>
            </a:r>
          </a:p>
          <a:p>
            <a:pPr algn="r"/>
            <a:r>
              <a:rPr lang="en-US" sz="1499" b="1" dirty="0">
                <a:solidFill>
                  <a:srgbClr val="2E318A"/>
                </a:solidFill>
              </a:rPr>
              <a:t>Fax: (650) 522-5260</a:t>
            </a:r>
          </a:p>
        </p:txBody>
      </p:sp>
      <p:sp>
        <p:nvSpPr>
          <p:cNvPr id="28" name="TextBox 27"/>
          <p:cNvSpPr txBox="1"/>
          <p:nvPr/>
        </p:nvSpPr>
        <p:spPr>
          <a:xfrm>
            <a:off x="411163" y="30233903"/>
            <a:ext cx="13440535" cy="933589"/>
          </a:xfrm>
          <a:prstGeom prst="rect">
            <a:avLst/>
          </a:prstGeom>
          <a:noFill/>
        </p:spPr>
        <p:txBody>
          <a:bodyPr wrap="square" lIns="0" tIns="0" rIns="0" bIns="0" numCol="2" rtlCol="0">
            <a:spAutoFit/>
          </a:bodyPr>
          <a:lstStyle/>
          <a:p>
            <a:pPr marL="457200" indent="-457200">
              <a:spcBef>
                <a:spcPts val="200"/>
              </a:spcBef>
              <a:spcAft>
                <a:spcPts val="200"/>
              </a:spcAft>
              <a:buAutoNum type="arabicPeriod"/>
            </a:pPr>
            <a:r>
              <a:rPr lang="en-US" sz="1800" dirty="0"/>
              <a:t>Daar ES, et al. Lancet HIV 2018; 5: e347–e56</a:t>
            </a:r>
          </a:p>
          <a:p>
            <a:pPr marL="457200" indent="-457200">
              <a:spcBef>
                <a:spcPts val="200"/>
              </a:spcBef>
              <a:spcAft>
                <a:spcPts val="200"/>
              </a:spcAft>
              <a:buAutoNum type="arabicPeriod"/>
            </a:pPr>
            <a:r>
              <a:rPr lang="en-US" sz="1800" dirty="0"/>
              <a:t>Kityo C, et al. J Acquir Immune Defic Syndr 2019; 82: 321–8</a:t>
            </a:r>
          </a:p>
          <a:p>
            <a:pPr marL="457200" indent="-457200">
              <a:spcBef>
                <a:spcPts val="200"/>
              </a:spcBef>
              <a:spcAft>
                <a:spcPts val="200"/>
              </a:spcAft>
              <a:buAutoNum type="arabicPeriod"/>
            </a:pPr>
            <a:r>
              <a:rPr lang="en-US" sz="1800" dirty="0"/>
              <a:t>Molina JM, et al. Lancet HIV 2018; 5: e357–e65</a:t>
            </a:r>
          </a:p>
          <a:p>
            <a:pPr marL="985838" indent="-457200">
              <a:spcBef>
                <a:spcPts val="200"/>
              </a:spcBef>
              <a:spcAft>
                <a:spcPts val="200"/>
              </a:spcAft>
              <a:buAutoNum type="arabicPeriod"/>
            </a:pPr>
            <a:r>
              <a:rPr lang="en-US" sz="1800" dirty="0"/>
              <a:t>Stellbrink HJ, et al. Lancet HIV 2019; 6: e364–e72</a:t>
            </a:r>
          </a:p>
          <a:p>
            <a:pPr marL="985838" indent="-457200">
              <a:spcBef>
                <a:spcPts val="200"/>
              </a:spcBef>
              <a:spcAft>
                <a:spcPts val="200"/>
              </a:spcAft>
              <a:buAutoNum type="arabicPeriod"/>
            </a:pPr>
            <a:r>
              <a:rPr lang="en-US" sz="1800" dirty="0"/>
              <a:t>Wohl DA, et al. Lancet HIV 2019; 6: e355–e63.</a:t>
            </a:r>
          </a:p>
        </p:txBody>
      </p:sp>
      <p:sp>
        <p:nvSpPr>
          <p:cNvPr id="32" name="TextBox 31"/>
          <p:cNvSpPr txBox="1"/>
          <p:nvPr/>
        </p:nvSpPr>
        <p:spPr>
          <a:xfrm>
            <a:off x="411163" y="5896436"/>
            <a:ext cx="13342926" cy="2077492"/>
          </a:xfrm>
          <a:prstGeom prst="rect">
            <a:avLst/>
          </a:prstGeom>
          <a:noFill/>
        </p:spPr>
        <p:txBody>
          <a:bodyPr wrap="square" lIns="0" tIns="0" rIns="0" bIns="0" rtlCol="0">
            <a:spAutoFit/>
          </a:bodyPr>
          <a:lstStyle/>
          <a:p>
            <a:pPr marL="333592" indent="-333592">
              <a:spcBef>
                <a:spcPts val="300"/>
              </a:spcBef>
              <a:spcAft>
                <a:spcPts val="300"/>
              </a:spcAft>
              <a:buClr>
                <a:srgbClr val="A21C49"/>
              </a:buClr>
              <a:buFont typeface="Arial" pitchFamily="34" charset="0"/>
              <a:buChar char="♦"/>
            </a:pPr>
            <a:r>
              <a:rPr lang="en-US" sz="2600" dirty="0"/>
              <a:t>Safety, efficacy, and lack of emergent resistance have been demonstrated with B/F/TAF in randomized controlled trials.</a:t>
            </a:r>
            <a:r>
              <a:rPr lang="en-US" sz="2600" baseline="30000" dirty="0"/>
              <a:t>1–5</a:t>
            </a:r>
          </a:p>
          <a:p>
            <a:pPr marL="333592" indent="-333592">
              <a:spcBef>
                <a:spcPts val="300"/>
              </a:spcBef>
              <a:spcAft>
                <a:spcPts val="300"/>
              </a:spcAft>
              <a:buClr>
                <a:srgbClr val="A21C49"/>
              </a:buClr>
              <a:buFont typeface="Arial" pitchFamily="34" charset="0"/>
              <a:buChar char="♦"/>
            </a:pPr>
            <a:r>
              <a:rPr lang="en-US" sz="2600" u="sng" dirty="0"/>
              <a:t>Bic</a:t>
            </a:r>
            <a:r>
              <a:rPr lang="en-US" sz="2600" dirty="0"/>
              <a:t>tegravir </a:t>
            </a:r>
            <a:r>
              <a:rPr lang="en-US" sz="2600" u="sng" dirty="0"/>
              <a:t>S</a:t>
            </a:r>
            <a:r>
              <a:rPr lang="en-US" sz="2600" dirty="0"/>
              <a:t>ingle </a:t>
            </a:r>
            <a:r>
              <a:rPr lang="en-US" sz="2600" u="sng" dirty="0"/>
              <a:t>Ta</a:t>
            </a:r>
            <a:r>
              <a:rPr lang="en-US" sz="2600" dirty="0"/>
              <a:t>blet </a:t>
            </a:r>
            <a:r>
              <a:rPr lang="en-US" sz="2600" u="sng" dirty="0"/>
              <a:t>R</a:t>
            </a:r>
            <a:r>
              <a:rPr lang="en-US" sz="2600" dirty="0"/>
              <a:t>egimen (BICSTaR; GS-EU-380-4472/GS-CA-380-4574) is a </a:t>
            </a:r>
            <a:br>
              <a:rPr lang="en-US" sz="2600" dirty="0"/>
            </a:br>
            <a:r>
              <a:rPr lang="en-US" sz="2600" dirty="0"/>
              <a:t>2-year, multi-country, prospective, observational cohort study in antiretroviral treatment (ART)-naïve (TN) and ART-experienced (TE) PLWH initiating B/F/TAF.</a:t>
            </a:r>
          </a:p>
        </p:txBody>
      </p:sp>
      <p:sp>
        <p:nvSpPr>
          <p:cNvPr id="43" name="TextBox 42">
            <a:extLst>
              <a:ext uri="{FF2B5EF4-FFF2-40B4-BE49-F238E27FC236}">
                <a16:creationId xmlns:a16="http://schemas.microsoft.com/office/drawing/2014/main" id="{C7DF9F60-2F89-4C7D-AD6E-395FDE21785D}"/>
              </a:ext>
            </a:extLst>
          </p:cNvPr>
          <p:cNvSpPr txBox="1"/>
          <p:nvPr/>
        </p:nvSpPr>
        <p:spPr>
          <a:xfrm>
            <a:off x="420321" y="9318522"/>
            <a:ext cx="13357225" cy="4385816"/>
          </a:xfrm>
          <a:prstGeom prst="rect">
            <a:avLst/>
          </a:prstGeom>
          <a:noFill/>
        </p:spPr>
        <p:txBody>
          <a:bodyPr wrap="square" lIns="0" tIns="0" rIns="0" bIns="0" rtlCol="0">
            <a:spAutoFit/>
          </a:bodyPr>
          <a:lstStyle/>
          <a:p>
            <a:pPr marL="333592" indent="-333592">
              <a:spcBef>
                <a:spcPts val="300"/>
              </a:spcBef>
              <a:spcAft>
                <a:spcPts val="300"/>
              </a:spcAft>
              <a:buClr>
                <a:srgbClr val="A21C49"/>
              </a:buClr>
              <a:buFont typeface="Arial" pitchFamily="34" charset="0"/>
              <a:buChar char="♦"/>
            </a:pPr>
            <a:r>
              <a:rPr lang="en-US" sz="2600" dirty="0"/>
              <a:t>To evaluate the effectiveness, safety and tolerability of B/F/TAF in routine clinical practice using a 6-month data cut (October 2019) of BICSTaR.</a:t>
            </a:r>
          </a:p>
          <a:p>
            <a:pPr marL="333592" indent="-333592">
              <a:spcBef>
                <a:spcPts val="300"/>
              </a:spcBef>
              <a:spcAft>
                <a:spcPts val="300"/>
              </a:spcAft>
              <a:buClr>
                <a:srgbClr val="A21C49"/>
              </a:buClr>
              <a:buFont typeface="Arial" pitchFamily="34" charset="0"/>
              <a:buChar char="♦"/>
            </a:pPr>
            <a:r>
              <a:rPr lang="en-US" sz="2600" dirty="0"/>
              <a:t>Participants with a baseline (BL) and month 6 (M6) visit, or participants who had discontinued the study at the time of the data cut-off, were included.</a:t>
            </a:r>
          </a:p>
          <a:p>
            <a:pPr marL="333592" indent="-333592">
              <a:spcBef>
                <a:spcPts val="300"/>
              </a:spcBef>
              <a:spcAft>
                <a:spcPts val="300"/>
              </a:spcAft>
              <a:buClr>
                <a:srgbClr val="A21C49"/>
              </a:buClr>
              <a:buFont typeface="Arial" pitchFamily="34" charset="0"/>
              <a:buChar char="♦"/>
            </a:pPr>
            <a:r>
              <a:rPr lang="en-US" sz="2600" dirty="0"/>
              <a:t>Study outcomes included:</a:t>
            </a:r>
          </a:p>
          <a:p>
            <a:pPr marL="665334" lvl="1" indent="-333592">
              <a:spcBef>
                <a:spcPts val="300"/>
              </a:spcBef>
              <a:spcAft>
                <a:spcPts val="300"/>
              </a:spcAft>
              <a:buClr>
                <a:srgbClr val="A21C49"/>
              </a:buClr>
              <a:buFont typeface="Arial" pitchFamily="34" charset="0"/>
              <a:buChar char="−"/>
            </a:pPr>
            <a:r>
              <a:rPr lang="en-US" sz="2600" dirty="0"/>
              <a:t>HIV-1 RNA &lt;50 copies/mL (cp/mL) at M6 (the primary analysis excluded missing data, such that only HIV-1 RNA data collected within the M6 time window, while on study treatment, were analyzed); Missing=Excluded (M=E) analysis.</a:t>
            </a:r>
          </a:p>
          <a:p>
            <a:pPr marL="665334" lvl="1" indent="-333592">
              <a:spcBef>
                <a:spcPts val="300"/>
              </a:spcBef>
              <a:spcAft>
                <a:spcPts val="300"/>
              </a:spcAft>
              <a:buClr>
                <a:srgbClr val="A21C49"/>
              </a:buClr>
              <a:buFont typeface="Arial" pitchFamily="34" charset="0"/>
              <a:buChar char="−"/>
            </a:pPr>
            <a:r>
              <a:rPr lang="en-US" sz="2600" dirty="0"/>
              <a:t>Treatment persistence (% participants still on B/F/TAF at M6).</a:t>
            </a:r>
          </a:p>
          <a:p>
            <a:pPr marL="665334" lvl="1" indent="-333592">
              <a:spcBef>
                <a:spcPts val="300"/>
              </a:spcBef>
              <a:spcAft>
                <a:spcPts val="300"/>
              </a:spcAft>
              <a:buClr>
                <a:srgbClr val="A21C49"/>
              </a:buClr>
              <a:buFont typeface="Arial" pitchFamily="34" charset="0"/>
              <a:buChar char="−"/>
            </a:pPr>
            <a:r>
              <a:rPr lang="en-US" sz="2600" dirty="0"/>
              <a:t>Drug-related (DR) adverse events (AEs), and weight change.</a:t>
            </a:r>
            <a:endParaRPr lang="en-US" sz="2600" strike="sngStrike" dirty="0"/>
          </a:p>
        </p:txBody>
      </p:sp>
      <p:sp>
        <p:nvSpPr>
          <p:cNvPr id="44" name="TextBox 43">
            <a:extLst>
              <a:ext uri="{FF2B5EF4-FFF2-40B4-BE49-F238E27FC236}">
                <a16:creationId xmlns:a16="http://schemas.microsoft.com/office/drawing/2014/main" id="{7A991B89-085B-4792-A099-87A54BDEAA28}"/>
              </a:ext>
            </a:extLst>
          </p:cNvPr>
          <p:cNvSpPr txBox="1"/>
          <p:nvPr/>
        </p:nvSpPr>
        <p:spPr>
          <a:xfrm>
            <a:off x="411163" y="15001779"/>
            <a:ext cx="13357225" cy="5016758"/>
          </a:xfrm>
          <a:prstGeom prst="rect">
            <a:avLst/>
          </a:prstGeom>
          <a:noFill/>
        </p:spPr>
        <p:txBody>
          <a:bodyPr wrap="square" lIns="0" tIns="0" rIns="0" bIns="0" rtlCol="0" anchor="t">
            <a:spAutoFit/>
          </a:bodyPr>
          <a:lstStyle/>
          <a:p>
            <a:pPr>
              <a:spcBef>
                <a:spcPts val="300"/>
              </a:spcBef>
              <a:spcAft>
                <a:spcPts val="300"/>
              </a:spcAft>
              <a:buClr>
                <a:srgbClr val="A21C49"/>
              </a:buClr>
            </a:pPr>
            <a:r>
              <a:rPr lang="en-US" sz="2600" b="1" dirty="0">
                <a:solidFill>
                  <a:srgbClr val="2E318A"/>
                </a:solidFill>
              </a:rPr>
              <a:t>Study population</a:t>
            </a:r>
          </a:p>
          <a:p>
            <a:pPr marL="333375" indent="-333375">
              <a:spcBef>
                <a:spcPts val="300"/>
              </a:spcBef>
              <a:spcAft>
                <a:spcPts val="300"/>
              </a:spcAft>
              <a:buClr>
                <a:srgbClr val="A21C49"/>
              </a:buClr>
              <a:buFont typeface="Arial" pitchFamily="34" charset="0"/>
              <a:buChar char="♦"/>
            </a:pPr>
            <a:r>
              <a:rPr lang="en-US" sz="2600" dirty="0"/>
              <a:t>613 PLWH who initiated B/F/TAF after June 2018 were included in the analysis (from </a:t>
            </a:r>
            <a:r>
              <a:rPr lang="pt-BR" sz="2600" dirty="0"/>
              <a:t>Germany, Canada, France, Netherlands and Ireland)</a:t>
            </a:r>
            <a:r>
              <a:rPr lang="en-US" sz="2600" dirty="0"/>
              <a:t>. </a:t>
            </a:r>
            <a:r>
              <a:rPr lang="en-US" sz="2600" b="1" dirty="0"/>
              <a:t>Table 1</a:t>
            </a:r>
            <a:r>
              <a:rPr lang="en-US" sz="2600" dirty="0"/>
              <a:t> presents the baseline characteristics.</a:t>
            </a:r>
          </a:p>
          <a:p>
            <a:pPr>
              <a:spcBef>
                <a:spcPts val="1200"/>
              </a:spcBef>
              <a:spcAft>
                <a:spcPts val="300"/>
              </a:spcAft>
              <a:buClr>
                <a:srgbClr val="A21C49"/>
              </a:buClr>
            </a:pPr>
            <a:r>
              <a:rPr lang="en-US" sz="2600" b="1" dirty="0">
                <a:solidFill>
                  <a:srgbClr val="2E318A"/>
                </a:solidFill>
              </a:rPr>
              <a:t>Treatment persistence and discontinuations</a:t>
            </a:r>
            <a:endParaRPr lang="en-US" sz="2600" dirty="0">
              <a:solidFill>
                <a:srgbClr val="000000"/>
              </a:solidFill>
              <a:cs typeface="Arial"/>
            </a:endParaRPr>
          </a:p>
          <a:p>
            <a:pPr marL="333375" indent="-333375">
              <a:spcBef>
                <a:spcPts val="300"/>
              </a:spcBef>
              <a:spcAft>
                <a:spcPts val="300"/>
              </a:spcAft>
              <a:buClr>
                <a:srgbClr val="A21C49"/>
              </a:buClr>
              <a:buFont typeface="Arial" pitchFamily="34" charset="0"/>
              <a:buChar char="♦"/>
            </a:pPr>
            <a:r>
              <a:rPr lang="en-US" sz="2600" dirty="0"/>
              <a:t>Participants primarily started B/F/TAF as early treatment, or switched to B/F/TAF for treatment simplification (</a:t>
            </a:r>
            <a:r>
              <a:rPr lang="en-US" sz="2600" b="1" dirty="0"/>
              <a:t>Figure 1</a:t>
            </a:r>
            <a:r>
              <a:rPr lang="en-US" sz="2600" dirty="0"/>
              <a:t>).</a:t>
            </a:r>
            <a:endParaRPr lang="en-US" sz="2600" dirty="0">
              <a:cs typeface="Arial"/>
            </a:endParaRPr>
          </a:p>
          <a:p>
            <a:pPr marL="333375" indent="-333375">
              <a:spcBef>
                <a:spcPts val="300"/>
              </a:spcBef>
              <a:spcAft>
                <a:spcPts val="300"/>
              </a:spcAft>
              <a:buClr>
                <a:srgbClr val="A21C49"/>
              </a:buClr>
              <a:buFont typeface="Arial" pitchFamily="34" charset="0"/>
              <a:buChar char="♦"/>
            </a:pPr>
            <a:r>
              <a:rPr lang="en-US" sz="2600" dirty="0"/>
              <a:t>Treatment persistence was high: 585/613 (95%) participants were still on B/F/TAF at M6 </a:t>
            </a:r>
            <a:br>
              <a:rPr lang="en-US" sz="2600" dirty="0"/>
            </a:br>
            <a:r>
              <a:rPr lang="en-US" sz="2600" dirty="0"/>
              <a:t>(TN, 96/97 [99%]; TE, 489/516 [95%]).</a:t>
            </a:r>
            <a:endParaRPr lang="en-US" sz="2600" dirty="0">
              <a:cs typeface="Arial"/>
            </a:endParaRPr>
          </a:p>
          <a:p>
            <a:pPr marL="664845" lvl="1" indent="-333375">
              <a:spcBef>
                <a:spcPts val="300"/>
              </a:spcBef>
              <a:spcAft>
                <a:spcPts val="300"/>
              </a:spcAft>
              <a:buClr>
                <a:srgbClr val="A21C49"/>
              </a:buClr>
              <a:buFont typeface="Arial" pitchFamily="34" charset="0"/>
              <a:buChar char="−"/>
            </a:pPr>
            <a:r>
              <a:rPr lang="en-US" sz="2600" dirty="0"/>
              <a:t>28 (5%) participants (1 TN; 27 TE) discontinued B/F/TAF prior to M6 (</a:t>
            </a:r>
            <a:r>
              <a:rPr lang="en-US" sz="2600" b="1" dirty="0"/>
              <a:t>Table 2</a:t>
            </a:r>
            <a:r>
              <a:rPr lang="en-US" sz="2600" dirty="0"/>
              <a:t>).</a:t>
            </a:r>
            <a:endParaRPr lang="en-US" sz="2600" dirty="0">
              <a:cs typeface="Arial"/>
            </a:endParaRPr>
          </a:p>
          <a:p>
            <a:pPr marL="664845" lvl="1" indent="-333375">
              <a:spcBef>
                <a:spcPts val="300"/>
              </a:spcBef>
              <a:spcAft>
                <a:spcPts val="300"/>
              </a:spcAft>
              <a:buClr>
                <a:srgbClr val="A21C49"/>
              </a:buClr>
              <a:buFont typeface="Arial" pitchFamily="34" charset="0"/>
              <a:buChar char="−"/>
            </a:pPr>
            <a:endParaRPr lang="en-US" sz="2600" dirty="0">
              <a:cs typeface="Arial"/>
            </a:endParaRPr>
          </a:p>
        </p:txBody>
      </p:sp>
      <p:graphicFrame>
        <p:nvGraphicFramePr>
          <p:cNvPr id="45" name="Content Placeholder 5">
            <a:extLst>
              <a:ext uri="{FF2B5EF4-FFF2-40B4-BE49-F238E27FC236}">
                <a16:creationId xmlns:a16="http://schemas.microsoft.com/office/drawing/2014/main" id="{27B4C0C9-4B59-4FA1-B9A4-1A6DBF01BBCC}"/>
              </a:ext>
            </a:extLst>
          </p:cNvPr>
          <p:cNvGraphicFramePr>
            <a:graphicFrameLocks/>
          </p:cNvGraphicFramePr>
          <p:nvPr>
            <p:extLst>
              <p:ext uri="{D42A27DB-BD31-4B8C-83A1-F6EECF244321}">
                <p14:modId xmlns:p14="http://schemas.microsoft.com/office/powerpoint/2010/main" val="83426772"/>
              </p:ext>
            </p:extLst>
          </p:nvPr>
        </p:nvGraphicFramePr>
        <p:xfrm>
          <a:off x="14667841" y="14213249"/>
          <a:ext cx="13434125" cy="15523338"/>
        </p:xfrm>
        <a:graphic>
          <a:graphicData uri="http://schemas.openxmlformats.org/drawingml/2006/table">
            <a:tbl>
              <a:tblPr firstRow="1" bandRow="1">
                <a:tableStyleId>{8EC20E35-A176-4012-BC5E-935CFFF8708E}</a:tableStyleId>
              </a:tblPr>
              <a:tblGrid>
                <a:gridCol w="7036390">
                  <a:extLst>
                    <a:ext uri="{9D8B030D-6E8A-4147-A177-3AD203B41FA5}">
                      <a16:colId xmlns:a16="http://schemas.microsoft.com/office/drawing/2014/main" val="1642441601"/>
                    </a:ext>
                  </a:extLst>
                </a:gridCol>
                <a:gridCol w="2528843">
                  <a:extLst>
                    <a:ext uri="{9D8B030D-6E8A-4147-A177-3AD203B41FA5}">
                      <a16:colId xmlns:a16="http://schemas.microsoft.com/office/drawing/2014/main" val="963681267"/>
                    </a:ext>
                  </a:extLst>
                </a:gridCol>
                <a:gridCol w="3868892">
                  <a:extLst>
                    <a:ext uri="{9D8B030D-6E8A-4147-A177-3AD203B41FA5}">
                      <a16:colId xmlns:a16="http://schemas.microsoft.com/office/drawing/2014/main" val="3854690852"/>
                    </a:ext>
                  </a:extLst>
                </a:gridCol>
              </a:tblGrid>
              <a:tr h="412737">
                <a:tc>
                  <a:txBody>
                    <a:bodyPr/>
                    <a:lstStyle/>
                    <a:p>
                      <a:pPr marL="0" algn="l" defTabSz="3659915" rtl="0" eaLnBrk="1" latinLnBrk="0" hangingPunct="1"/>
                      <a:r>
                        <a:rPr lang="en-GB" sz="2000" b="1" kern="1200" dirty="0">
                          <a:solidFill>
                            <a:schemeClr val="lt1"/>
                          </a:solidFill>
                          <a:latin typeface="+mn-lt"/>
                          <a:ea typeface="+mn-ea"/>
                          <a:cs typeface="+mn-cs"/>
                        </a:rPr>
                        <a:t>Demographics </a:t>
                      </a:r>
                    </a:p>
                  </a:txBody>
                  <a:tcPr>
                    <a:lnL>
                      <a:noFill/>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rgbClr val="2E318A"/>
                    </a:solidFill>
                  </a:tcPr>
                </a:tc>
                <a:tc>
                  <a:txBody>
                    <a:bodyPr/>
                    <a:lstStyle/>
                    <a:p>
                      <a:pPr marL="0" algn="ctr" defTabSz="3659915" rtl="0" eaLnBrk="1" latinLnBrk="0" hangingPunct="1"/>
                      <a:r>
                        <a:rPr lang="en-GB" sz="2000" b="1" kern="1200" dirty="0">
                          <a:solidFill>
                            <a:schemeClr val="lt1"/>
                          </a:solidFill>
                          <a:latin typeface="+mn-lt"/>
                          <a:ea typeface="+mn-ea"/>
                          <a:cs typeface="+mn-cs"/>
                        </a:rPr>
                        <a:t>TN (n=97)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rgbClr val="2E318A"/>
                    </a:solidFill>
                  </a:tcPr>
                </a:tc>
                <a:tc>
                  <a:txBody>
                    <a:bodyPr/>
                    <a:lstStyle/>
                    <a:p>
                      <a:pPr marL="0" algn="ctr" defTabSz="3659915" rtl="0" eaLnBrk="1" latinLnBrk="0" hangingPunct="1"/>
                      <a:r>
                        <a:rPr lang="en-GB" sz="2000" b="1" kern="1200" dirty="0">
                          <a:solidFill>
                            <a:schemeClr val="lt1"/>
                          </a:solidFill>
                          <a:latin typeface="+mn-lt"/>
                          <a:ea typeface="+mn-ea"/>
                          <a:cs typeface="+mn-cs"/>
                        </a:rPr>
                        <a:t>TE (n=516)</a:t>
                      </a:r>
                    </a:p>
                  </a:txBody>
                  <a:tcPr>
                    <a:lnL w="12700" cap="flat" cmpd="sng" algn="ctr">
                      <a:noFill/>
                      <a:prstDash val="solid"/>
                      <a:round/>
                      <a:headEnd type="none" w="med" len="med"/>
                      <a:tailEnd type="none" w="med" len="med"/>
                    </a:lnL>
                    <a:lnR>
                      <a:noFill/>
                    </a:lnR>
                    <a:lnT w="25400" cmpd="sng">
                      <a:noFill/>
                    </a:lnT>
                    <a:lnB w="25400" cmpd="sng">
                      <a:noFill/>
                    </a:lnB>
                    <a:lnTlToBr w="12700" cmpd="sng">
                      <a:noFill/>
                      <a:prstDash val="solid"/>
                    </a:lnTlToBr>
                    <a:lnBlToTr w="12700" cmpd="sng">
                      <a:noFill/>
                      <a:prstDash val="solid"/>
                    </a:lnBlToTr>
                    <a:solidFill>
                      <a:srgbClr val="2E318A"/>
                    </a:solidFill>
                  </a:tcPr>
                </a:tc>
                <a:extLst>
                  <a:ext uri="{0D108BD9-81ED-4DB2-BD59-A6C34878D82A}">
                    <a16:rowId xmlns:a16="http://schemas.microsoft.com/office/drawing/2014/main" val="506539958"/>
                  </a:ext>
                </a:extLst>
              </a:tr>
              <a:tr h="412737">
                <a:tc>
                  <a:txBody>
                    <a:bodyPr/>
                    <a:lstStyle/>
                    <a:p>
                      <a:r>
                        <a:rPr lang="en-GB" sz="2000" dirty="0"/>
                        <a:t>Male sex, n (%)</a:t>
                      </a:r>
                    </a:p>
                  </a:txBody>
                  <a:tcPr>
                    <a:lnL>
                      <a:noFill/>
                    </a:lnL>
                    <a:lnR w="12700" cap="flat" cmpd="sng" algn="ctr">
                      <a:noFill/>
                      <a:prstDash val="solid"/>
                      <a:round/>
                      <a:headEnd type="none" w="med" len="med"/>
                      <a:tailEnd type="none" w="med" len="med"/>
                    </a:lnR>
                    <a:lnT w="25400" cmpd="sng">
                      <a:noFill/>
                    </a:lnT>
                    <a:lnB>
                      <a:noFill/>
                    </a:lnB>
                    <a:lnTlToBr w="12700" cmpd="sng">
                      <a:noFill/>
                      <a:prstDash val="solid"/>
                    </a:lnTlToBr>
                    <a:lnBlToTr w="12700" cmpd="sng">
                      <a:noFill/>
                      <a:prstDash val="solid"/>
                    </a:lnBlToTr>
                    <a:solidFill>
                      <a:srgbClr val="FBF6EF"/>
                    </a:solidFill>
                  </a:tcPr>
                </a:tc>
                <a:tc>
                  <a:txBody>
                    <a:bodyPr/>
                    <a:lstStyle/>
                    <a:p>
                      <a:pPr algn="ctr"/>
                      <a:r>
                        <a:rPr lang="en-GB" sz="2000" dirty="0"/>
                        <a:t>87 (90)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a:noFill/>
                    </a:lnB>
                    <a:lnTlToBr w="12700" cmpd="sng">
                      <a:noFill/>
                      <a:prstDash val="solid"/>
                    </a:lnTlToBr>
                    <a:lnBlToTr w="12700" cmpd="sng">
                      <a:noFill/>
                      <a:prstDash val="solid"/>
                    </a:lnBlToTr>
                    <a:solidFill>
                      <a:srgbClr val="FBF6EF"/>
                    </a:solidFill>
                  </a:tcPr>
                </a:tc>
                <a:tc>
                  <a:txBody>
                    <a:bodyPr/>
                    <a:lstStyle/>
                    <a:p>
                      <a:pPr algn="ctr"/>
                      <a:r>
                        <a:rPr lang="en-GB" sz="2000" dirty="0"/>
                        <a:t>465 (90)</a:t>
                      </a:r>
                    </a:p>
                  </a:txBody>
                  <a:tcPr>
                    <a:lnL w="12700" cap="flat" cmpd="sng" algn="ctr">
                      <a:no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solidFill>
                      <a:srgbClr val="FBF6EF"/>
                    </a:solidFill>
                  </a:tcPr>
                </a:tc>
                <a:extLst>
                  <a:ext uri="{0D108BD9-81ED-4DB2-BD59-A6C34878D82A}">
                    <a16:rowId xmlns:a16="http://schemas.microsoft.com/office/drawing/2014/main" val="10333634"/>
                  </a:ext>
                </a:extLst>
              </a:tr>
              <a:tr h="730228">
                <a:tc>
                  <a:txBody>
                    <a:bodyPr/>
                    <a:lstStyle/>
                    <a:p>
                      <a:r>
                        <a:rPr lang="en-GB" sz="2000" dirty="0"/>
                        <a:t>Age, years, median (Q1–Q3)</a:t>
                      </a:r>
                    </a:p>
                    <a:p>
                      <a:pPr marL="268288" marR="0" lvl="0" indent="0" algn="l" defTabSz="914400" rtl="0" eaLnBrk="1" fontAlgn="auto" latinLnBrk="0" hangingPunct="1">
                        <a:lnSpc>
                          <a:spcPct val="100000"/>
                        </a:lnSpc>
                        <a:spcBef>
                          <a:spcPts val="0"/>
                        </a:spcBef>
                        <a:spcAft>
                          <a:spcPts val="0"/>
                        </a:spcAft>
                        <a:buClrTx/>
                        <a:buSzTx/>
                        <a:buFontTx/>
                        <a:buNone/>
                        <a:tabLst/>
                        <a:defRPr/>
                      </a:pPr>
                      <a:r>
                        <a:rPr lang="en-GB" sz="2000" dirty="0"/>
                        <a:t>Age ≥50 years, n (%)</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EDFC6"/>
                    </a:solidFill>
                  </a:tcPr>
                </a:tc>
                <a:tc>
                  <a:txBody>
                    <a:bodyPr/>
                    <a:lstStyle/>
                    <a:p>
                      <a:pPr algn="ctr"/>
                      <a:r>
                        <a:rPr lang="en-GB" sz="2000" dirty="0"/>
                        <a:t>38 (29–48)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23 (24)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EDFC6"/>
                    </a:solidFill>
                  </a:tcPr>
                </a:tc>
                <a:tc>
                  <a:txBody>
                    <a:bodyPr/>
                    <a:lstStyle/>
                    <a:p>
                      <a:pPr algn="ctr"/>
                      <a:r>
                        <a:rPr lang="en-GB" sz="2000" dirty="0"/>
                        <a:t>49 (39–56)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242 (47)</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EDFC6"/>
                    </a:solidFill>
                  </a:tcPr>
                </a:tc>
                <a:extLst>
                  <a:ext uri="{0D108BD9-81ED-4DB2-BD59-A6C34878D82A}">
                    <a16:rowId xmlns:a16="http://schemas.microsoft.com/office/drawing/2014/main" val="2322719487"/>
                  </a:ext>
                </a:extLst>
              </a:tr>
              <a:tr h="412737">
                <a:tc>
                  <a:txBody>
                    <a:bodyPr/>
                    <a:lstStyle/>
                    <a:p>
                      <a:r>
                        <a:rPr lang="en-GB" sz="2000" dirty="0"/>
                        <a:t>Weight, kg, median (Q1–Q3)</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F6EF"/>
                    </a:solidFill>
                  </a:tcPr>
                </a:tc>
                <a:tc>
                  <a:txBody>
                    <a:bodyPr/>
                    <a:lstStyle/>
                    <a:p>
                      <a:pPr algn="ctr"/>
                      <a:r>
                        <a:rPr lang="en-GB" sz="2000" dirty="0"/>
                        <a:t>70 (63–82)</a:t>
                      </a:r>
                      <a:r>
                        <a:rPr lang="en-GB" sz="2000" baseline="30000" dirty="0"/>
                        <a:t>a</a:t>
                      </a:r>
                      <a:endParaRPr lang="en-GB"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F6EF"/>
                    </a:solidFill>
                  </a:tcPr>
                </a:tc>
                <a:tc>
                  <a:txBody>
                    <a:bodyPr/>
                    <a:lstStyle/>
                    <a:p>
                      <a:pPr algn="ctr"/>
                      <a:r>
                        <a:rPr lang="en-GB" sz="2000" dirty="0"/>
                        <a:t>77 (68–87)</a:t>
                      </a:r>
                      <a:r>
                        <a:rPr lang="en-GB" sz="2000" baseline="30000" dirty="0"/>
                        <a:t>b</a:t>
                      </a:r>
                      <a:endParaRPr lang="en-GB" sz="2000" dirty="0"/>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BF6EF"/>
                    </a:solidFill>
                  </a:tcPr>
                </a:tc>
                <a:extLst>
                  <a:ext uri="{0D108BD9-81ED-4DB2-BD59-A6C34878D82A}">
                    <a16:rowId xmlns:a16="http://schemas.microsoft.com/office/drawing/2014/main" val="3088514988"/>
                  </a:ext>
                </a:extLst>
              </a:tr>
              <a:tr h="1047718">
                <a:tc>
                  <a:txBody>
                    <a:bodyPr/>
                    <a:lstStyle/>
                    <a:p>
                      <a:r>
                        <a:rPr lang="en-GB" sz="2000" dirty="0"/>
                        <a:t>Race, n (%)</a:t>
                      </a:r>
                    </a:p>
                    <a:p>
                      <a:pPr marL="358775" lvl="1" indent="0"/>
                      <a:r>
                        <a:rPr lang="en-GB" sz="2000" dirty="0"/>
                        <a:t>White</a:t>
                      </a:r>
                    </a:p>
                    <a:p>
                      <a:pPr marL="358775" lvl="1" indent="0"/>
                      <a:r>
                        <a:rPr lang="en-GB" sz="2000" dirty="0"/>
                        <a:t>Black</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EDFC6"/>
                    </a:solidFill>
                  </a:tcPr>
                </a:tc>
                <a:tc>
                  <a:txBody>
                    <a:bodyPr/>
                    <a:lstStyle/>
                    <a:p>
                      <a:pPr algn="ctr"/>
                      <a:endParaRPr lang="en-GB" sz="2000" dirty="0"/>
                    </a:p>
                    <a:p>
                      <a:pPr algn="ctr"/>
                      <a:r>
                        <a:rPr lang="en-GB" sz="2000" dirty="0"/>
                        <a:t>76 (78)</a:t>
                      </a:r>
                    </a:p>
                    <a:p>
                      <a:pPr algn="ctr"/>
                      <a:r>
                        <a:rPr lang="en-GB" sz="2000" dirty="0"/>
                        <a:t>8 (8)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EDFC6"/>
                    </a:solidFill>
                  </a:tcPr>
                </a:tc>
                <a:tc>
                  <a:txBody>
                    <a:bodyPr/>
                    <a:lstStyle/>
                    <a:p>
                      <a:pPr algn="ctr"/>
                      <a:endParaRPr lang="en-GB" sz="2000" dirty="0"/>
                    </a:p>
                    <a:p>
                      <a:pPr algn="ctr"/>
                      <a:r>
                        <a:rPr lang="en-GB" sz="2000" dirty="0"/>
                        <a:t>446 (86)</a:t>
                      </a:r>
                    </a:p>
                    <a:p>
                      <a:pPr algn="ctr"/>
                      <a:r>
                        <a:rPr lang="en-GB" sz="2000" dirty="0"/>
                        <a:t>31 (6)</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EDFC6"/>
                    </a:solidFill>
                  </a:tcPr>
                </a:tc>
                <a:extLst>
                  <a:ext uri="{0D108BD9-81ED-4DB2-BD59-A6C34878D82A}">
                    <a16:rowId xmlns:a16="http://schemas.microsoft.com/office/drawing/2014/main" val="1284249378"/>
                  </a:ext>
                </a:extLst>
              </a:tr>
              <a:tr h="412737">
                <a:tc>
                  <a:txBody>
                    <a:bodyPr/>
                    <a:lstStyle/>
                    <a:p>
                      <a:pPr marL="0" lvl="1" indent="0" algn="l" defTabSz="3659915" rtl="0" eaLnBrk="1" latinLnBrk="0" hangingPunct="1"/>
                      <a:r>
                        <a:rPr lang="en-GB" sz="2000" b="1" kern="1200" dirty="0">
                          <a:solidFill>
                            <a:schemeClr val="lt1"/>
                          </a:solidFill>
                          <a:latin typeface="+mn-lt"/>
                          <a:ea typeface="+mn-ea"/>
                          <a:cs typeface="+mn-cs"/>
                        </a:rPr>
                        <a:t>HIV-related characteristics </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2E318A"/>
                    </a:solidFill>
                  </a:tcPr>
                </a:tc>
                <a:tc>
                  <a:txBody>
                    <a:bodyPr/>
                    <a:lstStyle/>
                    <a:p>
                      <a:pPr marL="0" algn="ctr" defTabSz="3659915" rtl="0" eaLnBrk="1" latinLnBrk="0" hangingPunct="1"/>
                      <a:r>
                        <a:rPr lang="en-GB" sz="2000" b="1" kern="1200" dirty="0">
                          <a:solidFill>
                            <a:schemeClr val="lt1"/>
                          </a:solidFill>
                          <a:latin typeface="+mn-lt"/>
                          <a:ea typeface="+mn-ea"/>
                          <a:cs typeface="+mn-cs"/>
                        </a:rPr>
                        <a:t>TN (n=97)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2E318A"/>
                    </a:solidFill>
                  </a:tcPr>
                </a:tc>
                <a:tc>
                  <a:txBody>
                    <a:bodyPr/>
                    <a:lstStyle/>
                    <a:p>
                      <a:pPr marL="0" algn="ctr" defTabSz="3659915" rtl="0" eaLnBrk="1" latinLnBrk="0" hangingPunct="1"/>
                      <a:r>
                        <a:rPr lang="en-GB" sz="2000" b="1" kern="1200" dirty="0">
                          <a:solidFill>
                            <a:schemeClr val="lt1"/>
                          </a:solidFill>
                          <a:latin typeface="+mn-lt"/>
                          <a:ea typeface="+mn-ea"/>
                          <a:cs typeface="+mn-cs"/>
                        </a:rPr>
                        <a:t>TE (n=516)</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2E318A"/>
                    </a:solidFill>
                  </a:tcPr>
                </a:tc>
                <a:extLst>
                  <a:ext uri="{0D108BD9-81ED-4DB2-BD59-A6C34878D82A}">
                    <a16:rowId xmlns:a16="http://schemas.microsoft.com/office/drawing/2014/main" val="357484108"/>
                  </a:ext>
                </a:extLst>
              </a:tr>
              <a:tr h="1682698">
                <a:tc>
                  <a:txBody>
                    <a:bodyPr/>
                    <a:lstStyle/>
                    <a:p>
                      <a:r>
                        <a:rPr lang="en-GB" sz="2000" dirty="0">
                          <a:solidFill>
                            <a:schemeClr val="tx1"/>
                          </a:solidFill>
                        </a:rPr>
                        <a:t>Prior ART regimen, n (%)</a:t>
                      </a:r>
                      <a:r>
                        <a:rPr lang="en-GB" sz="2000" baseline="30000" dirty="0">
                          <a:solidFill>
                            <a:schemeClr val="tx1"/>
                          </a:solidFill>
                        </a:rPr>
                        <a:t>c</a:t>
                      </a:r>
                    </a:p>
                    <a:p>
                      <a:pPr marL="266700" lvl="1" indent="0"/>
                      <a:r>
                        <a:rPr lang="en-GB" sz="2000" dirty="0">
                          <a:solidFill>
                            <a:schemeClr val="tx1"/>
                          </a:solidFill>
                        </a:rPr>
                        <a:t>INSTI / NNRTI / PI</a:t>
                      </a:r>
                    </a:p>
                    <a:p>
                      <a:pPr marL="541338" lvl="1" indent="0"/>
                      <a:r>
                        <a:rPr lang="en-GB" sz="2000" dirty="0">
                          <a:solidFill>
                            <a:schemeClr val="tx1"/>
                          </a:solidFill>
                        </a:rPr>
                        <a:t>TAF-based</a:t>
                      </a:r>
                    </a:p>
                    <a:p>
                      <a:pPr marL="541338" marR="0" lvl="1"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rPr>
                        <a:t>DTG-based</a:t>
                      </a:r>
                    </a:p>
                    <a:p>
                      <a:pPr marL="541338" lvl="1" indent="0"/>
                      <a:r>
                        <a:rPr lang="en-GB" sz="2000" dirty="0">
                          <a:solidFill>
                            <a:schemeClr val="tx1"/>
                          </a:solidFill>
                        </a:rPr>
                        <a:t>TDF-based</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F6EF"/>
                    </a:solidFill>
                  </a:tcPr>
                </a:tc>
                <a:tc>
                  <a:txBody>
                    <a:bodyPr/>
                    <a:lstStyle/>
                    <a:p>
                      <a:pPr algn="ctr"/>
                      <a:endParaRPr lang="en-GB" sz="2000" dirty="0">
                        <a:solidFill>
                          <a:schemeClr val="tx1"/>
                        </a:solidFill>
                      </a:endParaRPr>
                    </a:p>
                    <a:p>
                      <a:pPr algn="ctr"/>
                      <a:r>
                        <a:rPr lang="en-US" sz="2000" noProof="0" dirty="0">
                          <a:solidFill>
                            <a:schemeClr val="tx1"/>
                          </a:solidFill>
                        </a:rPr>
                        <a:t>—</a:t>
                      </a:r>
                    </a:p>
                    <a:p>
                      <a:pPr marL="0" marR="0" lvl="0" indent="0" algn="ctr" defTabSz="3659915" rtl="0" eaLnBrk="1" fontAlgn="auto" latinLnBrk="0" hangingPunct="1">
                        <a:lnSpc>
                          <a:spcPct val="100000"/>
                        </a:lnSpc>
                        <a:spcBef>
                          <a:spcPts val="0"/>
                        </a:spcBef>
                        <a:spcAft>
                          <a:spcPts val="0"/>
                        </a:spcAft>
                        <a:buClrTx/>
                        <a:buSzTx/>
                        <a:buFontTx/>
                        <a:buNone/>
                        <a:tabLst/>
                        <a:defRPr/>
                      </a:pPr>
                      <a:r>
                        <a:rPr lang="en-US" sz="2000" noProof="0" dirty="0">
                          <a:solidFill>
                            <a:schemeClr val="tx1"/>
                          </a:solidFill>
                        </a:rPr>
                        <a:t>—</a:t>
                      </a:r>
                    </a:p>
                    <a:p>
                      <a:pPr marL="0" marR="0" lvl="0" indent="0" algn="ctr" defTabSz="3659915" rtl="0" eaLnBrk="1" fontAlgn="auto" latinLnBrk="0" hangingPunct="1">
                        <a:lnSpc>
                          <a:spcPct val="100000"/>
                        </a:lnSpc>
                        <a:spcBef>
                          <a:spcPts val="0"/>
                        </a:spcBef>
                        <a:spcAft>
                          <a:spcPts val="0"/>
                        </a:spcAft>
                        <a:buClrTx/>
                        <a:buSzTx/>
                        <a:buFontTx/>
                        <a:buNone/>
                        <a:tabLst/>
                        <a:defRPr/>
                      </a:pPr>
                      <a:r>
                        <a:rPr lang="en-US" sz="2000" noProof="0" dirty="0">
                          <a:solidFill>
                            <a:schemeClr val="tx1"/>
                          </a:solidFill>
                        </a:rPr>
                        <a:t>—</a:t>
                      </a:r>
                    </a:p>
                    <a:p>
                      <a:pPr marL="0" marR="0" lvl="0" indent="0" algn="ctr" defTabSz="3659915" rtl="0" eaLnBrk="1" fontAlgn="auto" latinLnBrk="0" hangingPunct="1">
                        <a:lnSpc>
                          <a:spcPct val="100000"/>
                        </a:lnSpc>
                        <a:spcBef>
                          <a:spcPts val="0"/>
                        </a:spcBef>
                        <a:spcAft>
                          <a:spcPts val="0"/>
                        </a:spcAft>
                        <a:buClrTx/>
                        <a:buSzTx/>
                        <a:buFontTx/>
                        <a:buNone/>
                        <a:tabLst/>
                        <a:defRPr/>
                      </a:pPr>
                      <a:r>
                        <a:rPr lang="en-US" sz="2000" noProof="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F6EF"/>
                    </a:solidFill>
                  </a:tcPr>
                </a:tc>
                <a:tc>
                  <a:txBody>
                    <a:bodyPr/>
                    <a:lstStyle/>
                    <a:p>
                      <a:pPr algn="ctr"/>
                      <a:endParaRPr lang="en-GB" sz="2000" dirty="0">
                        <a:solidFill>
                          <a:schemeClr val="tx1"/>
                        </a:solidFill>
                      </a:endParaRPr>
                    </a:p>
                    <a:p>
                      <a:pPr algn="ctr"/>
                      <a:r>
                        <a:rPr lang="en-GB" sz="2000" dirty="0">
                          <a:solidFill>
                            <a:schemeClr val="tx1"/>
                          </a:solidFill>
                        </a:rPr>
                        <a:t>354 (69) / 84 (16) / 64 (12)</a:t>
                      </a:r>
                    </a:p>
                    <a:p>
                      <a:pPr algn="ctr"/>
                      <a:r>
                        <a:rPr lang="en-GB" sz="2000" dirty="0">
                          <a:solidFill>
                            <a:schemeClr val="tx1"/>
                          </a:solidFill>
                        </a:rPr>
                        <a:t>264 (51)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rPr>
                        <a:t>171 (33)</a:t>
                      </a:r>
                    </a:p>
                    <a:p>
                      <a:pPr algn="ctr"/>
                      <a:r>
                        <a:rPr lang="en-GB" sz="2000" dirty="0">
                          <a:solidFill>
                            <a:schemeClr val="tx1"/>
                          </a:solidFill>
                        </a:rPr>
                        <a:t>160 (31)</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BF6EF"/>
                    </a:solidFill>
                  </a:tcPr>
                </a:tc>
                <a:extLst>
                  <a:ext uri="{0D108BD9-81ED-4DB2-BD59-A6C34878D82A}">
                    <a16:rowId xmlns:a16="http://schemas.microsoft.com/office/drawing/2014/main" val="1295811973"/>
                  </a:ext>
                </a:extLst>
              </a:tr>
              <a:tr h="4127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rPr>
                        <a:t>Number of previous ART regimens, median (Q1</a:t>
                      </a:r>
                      <a:r>
                        <a:rPr lang="en-GB" sz="2000" dirty="0"/>
                        <a:t>–</a:t>
                      </a:r>
                      <a:r>
                        <a:rPr lang="en-GB" sz="2000" dirty="0">
                          <a:solidFill>
                            <a:schemeClr val="tx1"/>
                          </a:solidFill>
                        </a:rPr>
                        <a:t>Q3)</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EDFC6"/>
                    </a:solidFill>
                  </a:tcPr>
                </a:tc>
                <a:tc>
                  <a:txBody>
                    <a:bodyPr/>
                    <a:lstStyle/>
                    <a:p>
                      <a:pPr marL="0" marR="0" lvl="0" indent="0" algn="ctr" defTabSz="3659915" rtl="0" eaLnBrk="1" fontAlgn="auto" latinLnBrk="0" hangingPunct="1">
                        <a:lnSpc>
                          <a:spcPct val="100000"/>
                        </a:lnSpc>
                        <a:spcBef>
                          <a:spcPts val="0"/>
                        </a:spcBef>
                        <a:spcAft>
                          <a:spcPts val="0"/>
                        </a:spcAft>
                        <a:buClrTx/>
                        <a:buSzTx/>
                        <a:buFontTx/>
                        <a:buNone/>
                        <a:tabLst/>
                        <a:defRPr/>
                      </a:pPr>
                      <a:r>
                        <a:rPr lang="en-US" sz="2000" noProof="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EDFC6"/>
                    </a:solidFill>
                  </a:tcPr>
                </a:tc>
                <a:tc>
                  <a:txBody>
                    <a:bodyPr/>
                    <a:lstStyle/>
                    <a:p>
                      <a:pPr algn="ctr"/>
                      <a:r>
                        <a:rPr lang="en-GB" sz="2000" dirty="0">
                          <a:solidFill>
                            <a:schemeClr val="tx1"/>
                          </a:solidFill>
                        </a:rPr>
                        <a:t>2 (1–4)</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EDFC6"/>
                    </a:solidFill>
                  </a:tcPr>
                </a:tc>
                <a:extLst>
                  <a:ext uri="{0D108BD9-81ED-4DB2-BD59-A6C34878D82A}">
                    <a16:rowId xmlns:a16="http://schemas.microsoft.com/office/drawing/2014/main" val="1239100140"/>
                  </a:ext>
                </a:extLst>
              </a:tr>
              <a:tr h="4127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rPr>
                        <a:t>Time from diagnosis to B/F/TAF, median (Q1</a:t>
                      </a:r>
                      <a:r>
                        <a:rPr lang="en-GB" sz="2000" dirty="0"/>
                        <a:t>–</a:t>
                      </a:r>
                      <a:r>
                        <a:rPr lang="en-GB" sz="2000" dirty="0">
                          <a:solidFill>
                            <a:schemeClr val="tx1"/>
                          </a:solidFill>
                        </a:rPr>
                        <a:t>Q3)</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F6EF"/>
                    </a:solidFill>
                  </a:tcPr>
                </a:tc>
                <a:tc>
                  <a:txBody>
                    <a:bodyPr/>
                    <a:lstStyle/>
                    <a:p>
                      <a:pPr algn="ctr"/>
                      <a:r>
                        <a:rPr lang="en-GB" sz="2000" dirty="0">
                          <a:solidFill>
                            <a:schemeClr val="tx1"/>
                          </a:solidFill>
                        </a:rPr>
                        <a:t>15.5 days (7–46)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F6EF"/>
                    </a:solidFill>
                  </a:tcPr>
                </a:tc>
                <a:tc>
                  <a:txBody>
                    <a:bodyPr/>
                    <a:lstStyle/>
                    <a:p>
                      <a:pPr marL="0" marR="0" lvl="0" indent="0" algn="ctr" defTabSz="3659915" rtl="0" eaLnBrk="1" fontAlgn="auto" latinLnBrk="0" hangingPunct="1">
                        <a:lnSpc>
                          <a:spcPct val="100000"/>
                        </a:lnSpc>
                        <a:spcBef>
                          <a:spcPts val="0"/>
                        </a:spcBef>
                        <a:spcAft>
                          <a:spcPts val="0"/>
                        </a:spcAft>
                        <a:buClrTx/>
                        <a:buSzTx/>
                        <a:buFontTx/>
                        <a:buNone/>
                        <a:tabLst/>
                        <a:defRPr/>
                      </a:pPr>
                      <a:r>
                        <a:rPr lang="en-US" sz="2000" noProof="0" dirty="0">
                          <a:solidFill>
                            <a:schemeClr val="tx1"/>
                          </a:solidFill>
                        </a:rPr>
                        <a:t>—</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BF6EF"/>
                    </a:solidFill>
                  </a:tcPr>
                </a:tc>
                <a:extLst>
                  <a:ext uri="{0D108BD9-81ED-4DB2-BD59-A6C34878D82A}">
                    <a16:rowId xmlns:a16="http://schemas.microsoft.com/office/drawing/2014/main" val="2639141877"/>
                  </a:ext>
                </a:extLst>
              </a:tr>
              <a:tr h="1047718">
                <a:tc>
                  <a:txBody>
                    <a:bodyPr/>
                    <a:lstStyle/>
                    <a:p>
                      <a:r>
                        <a:rPr lang="en-GB" sz="2000" dirty="0">
                          <a:solidFill>
                            <a:schemeClr val="tx1"/>
                          </a:solidFill>
                        </a:rPr>
                        <a:t>HIV-1 RNA, log</a:t>
                      </a:r>
                      <a:r>
                        <a:rPr lang="en-GB" sz="2000" baseline="-25000" dirty="0">
                          <a:solidFill>
                            <a:schemeClr val="tx1"/>
                          </a:solidFill>
                        </a:rPr>
                        <a:t>10</a:t>
                      </a:r>
                      <a:r>
                        <a:rPr lang="en-GB" sz="2000" dirty="0">
                          <a:solidFill>
                            <a:schemeClr val="tx1"/>
                          </a:solidFill>
                        </a:rPr>
                        <a:t> cp/mL, median (Q1</a:t>
                      </a:r>
                      <a:r>
                        <a:rPr lang="en-GB" sz="2000" dirty="0"/>
                        <a:t>–</a:t>
                      </a:r>
                      <a:r>
                        <a:rPr lang="en-GB" sz="2000" dirty="0">
                          <a:solidFill>
                            <a:schemeClr val="tx1"/>
                          </a:solidFill>
                        </a:rPr>
                        <a:t>Q3)</a:t>
                      </a:r>
                    </a:p>
                    <a:p>
                      <a:pPr marL="26670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rPr>
                        <a:t>HIV-1 RNA &gt;100,000 cp/mL, n (%)</a:t>
                      </a:r>
                    </a:p>
                    <a:p>
                      <a:pPr marL="266700" indent="0"/>
                      <a:r>
                        <a:rPr lang="en-GB" sz="2000" dirty="0">
                          <a:solidFill>
                            <a:schemeClr val="tx1"/>
                          </a:solidFill>
                        </a:rPr>
                        <a:t>HIV-1 RNA &lt;50 cp/mL, n (%)</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EDFC6"/>
                    </a:solidFill>
                  </a:tcPr>
                </a:tc>
                <a:tc>
                  <a:txBody>
                    <a:bodyPr/>
                    <a:lstStyle/>
                    <a:p>
                      <a:pPr algn="ctr"/>
                      <a:r>
                        <a:rPr lang="en-GB" sz="2000" dirty="0">
                          <a:solidFill>
                            <a:schemeClr val="tx1"/>
                          </a:solidFill>
                        </a:rPr>
                        <a:t>4.7 (3.9–5.2)</a:t>
                      </a:r>
                      <a:r>
                        <a:rPr lang="en-GB" sz="2000" baseline="30000" dirty="0">
                          <a:solidFill>
                            <a:schemeClr val="tx1"/>
                          </a:solidFill>
                        </a:rPr>
                        <a:t>d</a:t>
                      </a:r>
                      <a:endParaRPr lang="en-GB" sz="2000" dirty="0">
                        <a:solidFill>
                          <a:schemeClr val="tx1"/>
                        </a:solidFill>
                      </a:endParaRPr>
                    </a:p>
                    <a:p>
                      <a:pPr algn="ctr"/>
                      <a:r>
                        <a:rPr lang="en-GB" sz="2000" dirty="0">
                          <a:solidFill>
                            <a:schemeClr val="tx1"/>
                          </a:solidFill>
                        </a:rPr>
                        <a:t>33 (35)</a:t>
                      </a:r>
                    </a:p>
                    <a:p>
                      <a:pPr algn="ctr"/>
                      <a:r>
                        <a:rPr lang="en-GB" sz="2000" dirty="0">
                          <a:solidFill>
                            <a:schemeClr val="tx1"/>
                          </a:solidFill>
                        </a:rPr>
                        <a:t>1 (1)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EDFC6"/>
                    </a:solidFill>
                  </a:tcPr>
                </a:tc>
                <a:tc>
                  <a:txBody>
                    <a:bodyPr/>
                    <a:lstStyle/>
                    <a:p>
                      <a:pPr algn="ctr"/>
                      <a:r>
                        <a:rPr lang="en-GB" sz="2000" dirty="0">
                          <a:solidFill>
                            <a:schemeClr val="tx1"/>
                          </a:solidFill>
                        </a:rPr>
                        <a:t>1.6 (1.3–1.6)</a:t>
                      </a:r>
                      <a:r>
                        <a:rPr lang="en-GB" sz="2000" baseline="30000" dirty="0">
                          <a:solidFill>
                            <a:schemeClr val="tx1"/>
                          </a:solidFill>
                        </a:rPr>
                        <a:t>e</a:t>
                      </a:r>
                      <a:endParaRPr lang="en-GB" sz="2000" dirty="0">
                        <a:solidFill>
                          <a:schemeClr val="tx1"/>
                        </a:solidFill>
                      </a:endParaRPr>
                    </a:p>
                    <a:p>
                      <a:pPr algn="ctr"/>
                      <a:r>
                        <a:rPr lang="en-GB" sz="2000" dirty="0">
                          <a:solidFill>
                            <a:schemeClr val="tx1"/>
                          </a:solidFill>
                        </a:rPr>
                        <a:t>3 (0.6)</a:t>
                      </a:r>
                    </a:p>
                    <a:p>
                      <a:pPr algn="ctr"/>
                      <a:r>
                        <a:rPr lang="en-GB" sz="2000" dirty="0">
                          <a:solidFill>
                            <a:schemeClr val="tx1"/>
                          </a:solidFill>
                        </a:rPr>
                        <a:t>431 (92)</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EDFC6"/>
                    </a:solidFill>
                  </a:tcPr>
                </a:tc>
                <a:extLst>
                  <a:ext uri="{0D108BD9-81ED-4DB2-BD59-A6C34878D82A}">
                    <a16:rowId xmlns:a16="http://schemas.microsoft.com/office/drawing/2014/main" val="512319784"/>
                  </a:ext>
                </a:extLst>
              </a:tr>
              <a:tr h="730228">
                <a:tc>
                  <a:txBody>
                    <a:bodyPr/>
                    <a:lstStyle/>
                    <a:p>
                      <a:r>
                        <a:rPr lang="en-GB" sz="2000" dirty="0">
                          <a:solidFill>
                            <a:schemeClr val="tx1"/>
                          </a:solidFill>
                        </a:rPr>
                        <a:t>CD4 count, cells/µL, median (Q1</a:t>
                      </a:r>
                      <a:r>
                        <a:rPr lang="en-GB" sz="2000" dirty="0"/>
                        <a:t>–</a:t>
                      </a:r>
                      <a:r>
                        <a:rPr lang="en-GB" sz="2000" dirty="0">
                          <a:solidFill>
                            <a:schemeClr val="tx1"/>
                          </a:solidFill>
                        </a:rPr>
                        <a:t>Q3)</a:t>
                      </a:r>
                    </a:p>
                    <a:p>
                      <a:pPr marL="266700" indent="0"/>
                      <a:r>
                        <a:rPr lang="en-GB" sz="2000" dirty="0">
                          <a:solidFill>
                            <a:schemeClr val="tx1"/>
                          </a:solidFill>
                        </a:rPr>
                        <a:t>CD4 &lt;200 cells/µL, n (%)</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F6EF"/>
                    </a:solidFill>
                  </a:tcPr>
                </a:tc>
                <a:tc>
                  <a:txBody>
                    <a:bodyPr/>
                    <a:lstStyle/>
                    <a:p>
                      <a:pPr algn="ctr"/>
                      <a:r>
                        <a:rPr lang="en-GB" sz="2000" dirty="0">
                          <a:solidFill>
                            <a:schemeClr val="tx1"/>
                          </a:solidFill>
                        </a:rPr>
                        <a:t>427 (244–534)</a:t>
                      </a:r>
                      <a:r>
                        <a:rPr lang="en-GB" sz="2000" baseline="30000" dirty="0">
                          <a:solidFill>
                            <a:schemeClr val="tx1"/>
                          </a:solidFill>
                        </a:rPr>
                        <a:t>f</a:t>
                      </a:r>
                      <a:endParaRPr lang="en-GB" sz="2000" dirty="0">
                        <a:solidFill>
                          <a:schemeClr val="tx1"/>
                        </a:solidFill>
                      </a:endParaRPr>
                    </a:p>
                    <a:p>
                      <a:pPr algn="ctr"/>
                      <a:r>
                        <a:rPr lang="en-GB" sz="2000" dirty="0">
                          <a:solidFill>
                            <a:schemeClr val="tx1"/>
                          </a:solidFill>
                        </a:rPr>
                        <a:t>20 (22)</a:t>
                      </a:r>
                      <a:r>
                        <a:rPr lang="en-GB" sz="2000" baseline="30000" dirty="0">
                          <a:solidFill>
                            <a:schemeClr val="tx1"/>
                          </a:solidFill>
                        </a:rPr>
                        <a:t>f</a:t>
                      </a:r>
                      <a:endParaRPr lang="en-GB"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F6EF"/>
                    </a:solidFill>
                  </a:tcPr>
                </a:tc>
                <a:tc>
                  <a:txBody>
                    <a:bodyPr/>
                    <a:lstStyle/>
                    <a:p>
                      <a:pPr algn="ctr"/>
                      <a:r>
                        <a:rPr lang="en-GB" sz="2000" dirty="0">
                          <a:solidFill>
                            <a:schemeClr val="tx1"/>
                          </a:solidFill>
                        </a:rPr>
                        <a:t>670 (457–880)</a:t>
                      </a:r>
                      <a:r>
                        <a:rPr lang="en-GB" sz="2000" baseline="30000" dirty="0">
                          <a:solidFill>
                            <a:schemeClr val="tx1"/>
                          </a:solidFill>
                        </a:rPr>
                        <a:t>g</a:t>
                      </a:r>
                    </a:p>
                    <a:p>
                      <a:pPr algn="ctr"/>
                      <a:r>
                        <a:rPr lang="en-GB" sz="2000" baseline="0" dirty="0">
                          <a:solidFill>
                            <a:schemeClr val="tx1"/>
                          </a:solidFill>
                        </a:rPr>
                        <a:t>18 (3)</a:t>
                      </a:r>
                      <a:r>
                        <a:rPr lang="en-GB" sz="2000" baseline="30000" dirty="0">
                          <a:solidFill>
                            <a:schemeClr val="tx1"/>
                          </a:solidFill>
                        </a:rPr>
                        <a:t>g</a:t>
                      </a:r>
                      <a:endParaRPr lang="en-GB" sz="2000" baseline="0"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BF6EF"/>
                    </a:solidFill>
                  </a:tcPr>
                </a:tc>
                <a:extLst>
                  <a:ext uri="{0D108BD9-81ED-4DB2-BD59-A6C34878D82A}">
                    <a16:rowId xmlns:a16="http://schemas.microsoft.com/office/drawing/2014/main" val="4042635912"/>
                  </a:ext>
                </a:extLst>
              </a:tr>
              <a:tr h="412737">
                <a:tc>
                  <a:txBody>
                    <a:bodyPr/>
                    <a:lstStyle/>
                    <a:p>
                      <a:r>
                        <a:rPr lang="en-GB" sz="2000" dirty="0">
                          <a:solidFill>
                            <a:schemeClr val="tx1"/>
                          </a:solidFill>
                        </a:rPr>
                        <a:t>CD4 &lt;350 cells/µL and/or CDC Stage C, n (%)</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EDFC6"/>
                    </a:solidFill>
                  </a:tcPr>
                </a:tc>
                <a:tc>
                  <a:txBody>
                    <a:bodyPr/>
                    <a:lstStyle/>
                    <a:p>
                      <a:pPr algn="ctr"/>
                      <a:r>
                        <a:rPr lang="en-GB" sz="2000" dirty="0">
                          <a:solidFill>
                            <a:schemeClr val="tx1"/>
                          </a:solidFill>
                        </a:rPr>
                        <a:t>35 (39)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EDFC6"/>
                    </a:solidFill>
                  </a:tcPr>
                </a:tc>
                <a:tc>
                  <a:txBody>
                    <a:bodyPr/>
                    <a:lstStyle/>
                    <a:p>
                      <a:pPr marL="0" marR="0" lvl="0" indent="0" algn="ctr" defTabSz="3659915" rtl="0" eaLnBrk="1" fontAlgn="auto" latinLnBrk="0" hangingPunct="1">
                        <a:lnSpc>
                          <a:spcPct val="100000"/>
                        </a:lnSpc>
                        <a:spcBef>
                          <a:spcPts val="0"/>
                        </a:spcBef>
                        <a:spcAft>
                          <a:spcPts val="0"/>
                        </a:spcAft>
                        <a:buClrTx/>
                        <a:buSzTx/>
                        <a:buFontTx/>
                        <a:buNone/>
                        <a:tabLst/>
                        <a:defRPr/>
                      </a:pPr>
                      <a:r>
                        <a:rPr lang="en-US" sz="2000" noProof="0">
                          <a:solidFill>
                            <a:schemeClr val="tx1"/>
                          </a:solidFill>
                        </a:rPr>
                        <a:t>—</a:t>
                      </a:r>
                      <a:endParaRPr lang="en-US" sz="2000" noProof="0"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EDFC6"/>
                    </a:solidFill>
                  </a:tcPr>
                </a:tc>
                <a:extLst>
                  <a:ext uri="{0D108BD9-81ED-4DB2-BD59-A6C34878D82A}">
                    <a16:rowId xmlns:a16="http://schemas.microsoft.com/office/drawing/2014/main" val="1587665649"/>
                  </a:ext>
                </a:extLst>
              </a:tr>
              <a:tr h="4127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000" dirty="0">
                          <a:solidFill>
                            <a:schemeClr val="tx1"/>
                          </a:solidFill>
                        </a:rPr>
                        <a:t>CDC Stage C (AIDS), n (%)</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F6EF"/>
                    </a:solidFill>
                  </a:tcPr>
                </a:tc>
                <a:tc>
                  <a:txBody>
                    <a:bodyPr/>
                    <a:lstStyle/>
                    <a:p>
                      <a:pPr algn="ctr"/>
                      <a:r>
                        <a:rPr lang="en-GB" sz="2000" dirty="0">
                          <a:solidFill>
                            <a:schemeClr val="tx1"/>
                          </a:solidFill>
                        </a:rPr>
                        <a:t>8 (8)</a:t>
                      </a:r>
                      <a:r>
                        <a:rPr lang="en-GB" sz="2000" baseline="30000" dirty="0">
                          <a:solidFill>
                            <a:schemeClr val="tx1"/>
                          </a:solidFill>
                        </a:rPr>
                        <a:t>h</a:t>
                      </a:r>
                      <a:endParaRPr lang="en-GB"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F6EF"/>
                    </a:solidFill>
                  </a:tcPr>
                </a:tc>
                <a:tc>
                  <a:txBody>
                    <a:bodyPr/>
                    <a:lstStyle/>
                    <a:p>
                      <a:pPr algn="ctr"/>
                      <a:r>
                        <a:rPr lang="en-GB" sz="2000" dirty="0">
                          <a:solidFill>
                            <a:schemeClr val="tx1"/>
                          </a:solidFill>
                        </a:rPr>
                        <a:t>69 (14)</a:t>
                      </a:r>
                      <a:r>
                        <a:rPr lang="en-GB" sz="2000" baseline="30000" dirty="0">
                          <a:solidFill>
                            <a:schemeClr val="tx1"/>
                          </a:solidFill>
                        </a:rPr>
                        <a:t>i</a:t>
                      </a:r>
                      <a:endParaRPr lang="en-GB" sz="2000"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BF6EF"/>
                    </a:solidFill>
                  </a:tcPr>
                </a:tc>
                <a:extLst>
                  <a:ext uri="{0D108BD9-81ED-4DB2-BD59-A6C34878D82A}">
                    <a16:rowId xmlns:a16="http://schemas.microsoft.com/office/drawing/2014/main" val="3804806675"/>
                  </a:ext>
                </a:extLst>
              </a:tr>
              <a:tr h="4127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rPr>
                        <a:t>History of virological failure, n (%)</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EDFC6"/>
                    </a:solidFill>
                  </a:tcPr>
                </a:tc>
                <a:tc>
                  <a:txBody>
                    <a:bodyPr/>
                    <a:lstStyle/>
                    <a:p>
                      <a:pPr marL="0" marR="0" lvl="0" indent="0" algn="ctr" defTabSz="3659915" rtl="0" eaLnBrk="1" fontAlgn="auto" latinLnBrk="0" hangingPunct="1">
                        <a:lnSpc>
                          <a:spcPct val="100000"/>
                        </a:lnSpc>
                        <a:spcBef>
                          <a:spcPts val="0"/>
                        </a:spcBef>
                        <a:spcAft>
                          <a:spcPts val="0"/>
                        </a:spcAft>
                        <a:buClrTx/>
                        <a:buSzTx/>
                        <a:buFontTx/>
                        <a:buNone/>
                        <a:tabLst/>
                        <a:defRPr/>
                      </a:pPr>
                      <a:r>
                        <a:rPr lang="en-US" sz="2000" noProof="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EDFC6"/>
                    </a:solidFill>
                  </a:tcPr>
                </a:tc>
                <a:tc>
                  <a:txBody>
                    <a:bodyPr/>
                    <a:lstStyle/>
                    <a:p>
                      <a:pPr algn="ctr"/>
                      <a:r>
                        <a:rPr lang="en-GB" sz="2000" dirty="0">
                          <a:solidFill>
                            <a:schemeClr val="tx1"/>
                          </a:solidFill>
                        </a:rPr>
                        <a:t>45 (9)</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EDFC6"/>
                    </a:solidFill>
                  </a:tcPr>
                </a:tc>
                <a:extLst>
                  <a:ext uri="{0D108BD9-81ED-4DB2-BD59-A6C34878D82A}">
                    <a16:rowId xmlns:a16="http://schemas.microsoft.com/office/drawing/2014/main" val="3413935884"/>
                  </a:ext>
                </a:extLst>
              </a:tr>
              <a:tr h="4127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rPr>
                        <a:t>Available genotype test at baseline, n (%)</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F6EF"/>
                    </a:solidFill>
                  </a:tcPr>
                </a:tc>
                <a:tc>
                  <a:txBody>
                    <a:bodyPr/>
                    <a:lstStyle/>
                    <a:p>
                      <a:pPr algn="ctr"/>
                      <a:r>
                        <a:rPr lang="en-GB" sz="2000" baseline="0" dirty="0">
                          <a:solidFill>
                            <a:schemeClr val="tx1"/>
                          </a:solidFill>
                        </a:rPr>
                        <a:t>60 (62)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F6EF"/>
                    </a:solidFill>
                  </a:tcPr>
                </a:tc>
                <a:tc>
                  <a:txBody>
                    <a:bodyPr/>
                    <a:lstStyle/>
                    <a:p>
                      <a:pPr algn="ctr"/>
                      <a:r>
                        <a:rPr lang="en-GB" sz="2000" baseline="0" dirty="0">
                          <a:solidFill>
                            <a:schemeClr val="tx1"/>
                          </a:solidFill>
                        </a:rPr>
                        <a:t>251 (49)</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BF6EF"/>
                    </a:solidFill>
                  </a:tcPr>
                </a:tc>
                <a:extLst>
                  <a:ext uri="{0D108BD9-81ED-4DB2-BD59-A6C34878D82A}">
                    <a16:rowId xmlns:a16="http://schemas.microsoft.com/office/drawing/2014/main" val="1342471896"/>
                  </a:ext>
                </a:extLst>
              </a:tr>
              <a:tr h="1682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rPr>
                        <a:t>At least one ART-related mutation/substitution</a:t>
                      </a:r>
                      <a:r>
                        <a:rPr lang="en-GB" sz="2000" baseline="30000" dirty="0">
                          <a:solidFill>
                            <a:schemeClr val="tx1"/>
                          </a:solidFill>
                        </a:rPr>
                        <a:t>j</a:t>
                      </a:r>
                      <a:r>
                        <a:rPr lang="en-GB" sz="2000" dirty="0">
                          <a:solidFill>
                            <a:schemeClr val="tx1"/>
                          </a:solidFill>
                        </a:rPr>
                        <a:t>, n (%)</a:t>
                      </a:r>
                    </a:p>
                    <a:p>
                      <a:pPr marL="269875"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rPr>
                        <a:t>PI</a:t>
                      </a:r>
                    </a:p>
                    <a:p>
                      <a:pPr marL="269875"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rPr>
                        <a:t>NNRTI</a:t>
                      </a:r>
                    </a:p>
                    <a:p>
                      <a:pPr marL="269875"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rPr>
                        <a:t>NRTI</a:t>
                      </a:r>
                    </a:p>
                    <a:p>
                      <a:pPr marL="269875"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rPr>
                        <a:t>INSTI</a:t>
                      </a:r>
                    </a:p>
                  </a:txBody>
                  <a:tcPr>
                    <a:lnL>
                      <a:noFill/>
                    </a:lnL>
                    <a:lnR w="12700" cap="flat" cmpd="sng" algn="ctr">
                      <a:no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rgbClr val="EEDFC6"/>
                    </a:solidFill>
                  </a:tcPr>
                </a:tc>
                <a:tc>
                  <a:txBody>
                    <a:bodyPr/>
                    <a:lstStyle/>
                    <a:p>
                      <a:pPr algn="ctr"/>
                      <a:r>
                        <a:rPr lang="en-GB" sz="2000" dirty="0">
                          <a:solidFill>
                            <a:schemeClr val="tx1"/>
                          </a:solidFill>
                        </a:rPr>
                        <a:t>29 (32)</a:t>
                      </a:r>
                      <a:r>
                        <a:rPr lang="en-GB" sz="2000" baseline="30000" dirty="0">
                          <a:solidFill>
                            <a:schemeClr val="tx1"/>
                          </a:solidFill>
                        </a:rPr>
                        <a:t>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aseline="0" dirty="0">
                          <a:solidFill>
                            <a:schemeClr val="tx1"/>
                          </a:solidFill>
                        </a:rPr>
                        <a:t>21 (22)</a:t>
                      </a:r>
                    </a:p>
                    <a:p>
                      <a:pPr algn="ctr"/>
                      <a:r>
                        <a:rPr lang="en-GB" sz="2000" baseline="0" dirty="0">
                          <a:solidFill>
                            <a:schemeClr val="tx1"/>
                          </a:solidFill>
                        </a:rPr>
                        <a:t>16 (17)</a:t>
                      </a:r>
                    </a:p>
                    <a:p>
                      <a:pPr algn="ctr"/>
                      <a:r>
                        <a:rPr lang="en-GB" sz="2000" baseline="0" dirty="0">
                          <a:solidFill>
                            <a:schemeClr val="tx1"/>
                          </a:solidFill>
                        </a:rPr>
                        <a:t>2 (2)</a:t>
                      </a:r>
                    </a:p>
                    <a:p>
                      <a:pPr algn="ctr"/>
                      <a:r>
                        <a:rPr lang="en-GB" sz="2000" baseline="0" dirty="0">
                          <a:solidFill>
                            <a:schemeClr val="tx1"/>
                          </a:solidFill>
                        </a:rPr>
                        <a:t>5 (6)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rgbClr val="EEDFC6"/>
                    </a:solidFill>
                  </a:tcPr>
                </a:tc>
                <a:tc>
                  <a:txBody>
                    <a:bodyPr/>
                    <a:lstStyle/>
                    <a:p>
                      <a:pPr algn="ctr"/>
                      <a:r>
                        <a:rPr lang="en-GB" sz="2000" dirty="0">
                          <a:solidFill>
                            <a:schemeClr val="tx1"/>
                          </a:solidFill>
                        </a:rPr>
                        <a:t>155 (31)</a:t>
                      </a:r>
                      <a:r>
                        <a:rPr lang="en-GB" sz="2000" baseline="30000" dirty="0">
                          <a:solidFill>
                            <a:schemeClr val="tx1"/>
                          </a:solidFill>
                        </a:rPr>
                        <a:t>l</a:t>
                      </a:r>
                    </a:p>
                    <a:p>
                      <a:pPr algn="ctr"/>
                      <a:r>
                        <a:rPr lang="en-GB" sz="2000" baseline="0" dirty="0">
                          <a:solidFill>
                            <a:schemeClr val="tx1"/>
                          </a:solidFill>
                        </a:rPr>
                        <a:t>124 (24)</a:t>
                      </a:r>
                    </a:p>
                    <a:p>
                      <a:pPr algn="ctr"/>
                      <a:r>
                        <a:rPr lang="en-GB" sz="2000" baseline="0" dirty="0">
                          <a:solidFill>
                            <a:schemeClr val="tx1"/>
                          </a:solidFill>
                        </a:rPr>
                        <a:t>66 (13)</a:t>
                      </a:r>
                    </a:p>
                    <a:p>
                      <a:pPr algn="ctr"/>
                      <a:r>
                        <a:rPr lang="en-GB" sz="2000" baseline="0" dirty="0">
                          <a:solidFill>
                            <a:schemeClr val="tx1"/>
                          </a:solidFill>
                        </a:rPr>
                        <a:t>55 (11)</a:t>
                      </a:r>
                    </a:p>
                    <a:p>
                      <a:pPr algn="ctr"/>
                      <a:r>
                        <a:rPr lang="en-GB" sz="2000" baseline="0" dirty="0">
                          <a:solidFill>
                            <a:schemeClr val="tx1"/>
                          </a:solidFill>
                        </a:rPr>
                        <a:t>7 (2)</a:t>
                      </a:r>
                    </a:p>
                  </a:txBody>
                  <a:tcPr>
                    <a:lnL w="12700" cap="flat" cmpd="sng" algn="ctr">
                      <a:noFill/>
                      <a:prstDash val="solid"/>
                      <a:round/>
                      <a:headEnd type="none" w="med" len="med"/>
                      <a:tailEnd type="none" w="med" len="med"/>
                    </a:lnL>
                    <a:lnR>
                      <a:noFill/>
                    </a:lnR>
                    <a:lnT>
                      <a:noFill/>
                    </a:lnT>
                    <a:lnB w="25400" cmpd="sng">
                      <a:noFill/>
                    </a:lnB>
                    <a:lnTlToBr w="12700" cmpd="sng">
                      <a:noFill/>
                      <a:prstDash val="solid"/>
                    </a:lnTlToBr>
                    <a:lnBlToTr w="12700" cmpd="sng">
                      <a:noFill/>
                      <a:prstDash val="solid"/>
                    </a:lnBlToTr>
                    <a:solidFill>
                      <a:srgbClr val="EEDFC6"/>
                    </a:solidFill>
                  </a:tcPr>
                </a:tc>
                <a:extLst>
                  <a:ext uri="{0D108BD9-81ED-4DB2-BD59-A6C34878D82A}">
                    <a16:rowId xmlns:a16="http://schemas.microsoft.com/office/drawing/2014/main" val="4285166109"/>
                  </a:ext>
                </a:extLst>
              </a:tr>
              <a:tr h="412737">
                <a:tc>
                  <a:txBody>
                    <a:bodyPr/>
                    <a:lstStyle/>
                    <a:p>
                      <a:pPr marL="0" algn="l" defTabSz="3659915" rtl="0" eaLnBrk="1" latinLnBrk="0" hangingPunct="1"/>
                      <a:r>
                        <a:rPr lang="en-GB" sz="2000" b="1" kern="1200" dirty="0">
                          <a:solidFill>
                            <a:schemeClr val="lt1"/>
                          </a:solidFill>
                          <a:latin typeface="+mn-lt"/>
                          <a:ea typeface="+mn-ea"/>
                          <a:cs typeface="+mn-cs"/>
                        </a:rPr>
                        <a:t>Ongoing comorbidities/comedication, n (%)</a:t>
                      </a:r>
                    </a:p>
                  </a:txBody>
                  <a:tcPr>
                    <a:lnL>
                      <a:noFill/>
                    </a:lnL>
                    <a:lnR w="12700" cap="flat" cmpd="sng" algn="ctr">
                      <a:no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rgbClr val="2E318A"/>
                    </a:solidFill>
                  </a:tcPr>
                </a:tc>
                <a:tc>
                  <a:txBody>
                    <a:bodyPr/>
                    <a:lstStyle/>
                    <a:p>
                      <a:pPr marL="0" algn="ctr" defTabSz="3659915" rtl="0" eaLnBrk="1" latinLnBrk="0" hangingPunct="1"/>
                      <a:r>
                        <a:rPr lang="en-GB" sz="2000" b="1" kern="1200" dirty="0">
                          <a:solidFill>
                            <a:schemeClr val="lt1"/>
                          </a:solidFill>
                          <a:latin typeface="+mn-lt"/>
                          <a:ea typeface="+mn-ea"/>
                          <a:cs typeface="+mn-cs"/>
                        </a:rPr>
                        <a:t>TN (n=97)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rgbClr val="2E318A"/>
                    </a:solidFill>
                  </a:tcPr>
                </a:tc>
                <a:tc>
                  <a:txBody>
                    <a:bodyPr/>
                    <a:lstStyle/>
                    <a:p>
                      <a:pPr marL="0" algn="ctr" defTabSz="3659915" rtl="0" eaLnBrk="1" latinLnBrk="0" hangingPunct="1"/>
                      <a:r>
                        <a:rPr lang="en-GB" sz="2000" b="1" kern="1200" dirty="0">
                          <a:solidFill>
                            <a:schemeClr val="lt1"/>
                          </a:solidFill>
                          <a:latin typeface="+mn-lt"/>
                          <a:ea typeface="+mn-ea"/>
                          <a:cs typeface="+mn-cs"/>
                        </a:rPr>
                        <a:t>TE (n=516)</a:t>
                      </a:r>
                    </a:p>
                  </a:txBody>
                  <a:tcPr>
                    <a:lnL w="12700" cap="flat" cmpd="sng" algn="ctr">
                      <a:noFill/>
                      <a:prstDash val="solid"/>
                      <a:round/>
                      <a:headEnd type="none" w="med" len="med"/>
                      <a:tailEnd type="none" w="med" len="med"/>
                    </a:lnL>
                    <a:lnR>
                      <a:noFill/>
                    </a:lnR>
                    <a:lnT>
                      <a:noFill/>
                    </a:lnT>
                    <a:lnB w="25400" cmpd="sng">
                      <a:noFill/>
                    </a:lnB>
                    <a:lnTlToBr w="12700" cmpd="sng">
                      <a:noFill/>
                      <a:prstDash val="solid"/>
                    </a:lnTlToBr>
                    <a:lnBlToTr w="12700" cmpd="sng">
                      <a:noFill/>
                      <a:prstDash val="solid"/>
                    </a:lnBlToTr>
                    <a:solidFill>
                      <a:srgbClr val="2E318A"/>
                    </a:solidFill>
                  </a:tcPr>
                </a:tc>
                <a:extLst>
                  <a:ext uri="{0D108BD9-81ED-4DB2-BD59-A6C34878D82A}">
                    <a16:rowId xmlns:a16="http://schemas.microsoft.com/office/drawing/2014/main" val="160003101"/>
                  </a:ext>
                </a:extLst>
              </a:tr>
              <a:tr h="1309339">
                <a:tc>
                  <a:txBody>
                    <a:bodyPr/>
                    <a:lstStyle/>
                    <a:p>
                      <a:r>
                        <a:rPr lang="en-GB" sz="2000" dirty="0">
                          <a:solidFill>
                            <a:schemeClr val="tx1"/>
                          </a:solidFill>
                        </a:rPr>
                        <a:t>Any comorbidity</a:t>
                      </a:r>
                    </a:p>
                    <a:p>
                      <a:pPr marL="269875" indent="0"/>
                      <a:r>
                        <a:rPr lang="en-GB" sz="2000" dirty="0">
                          <a:solidFill>
                            <a:schemeClr val="tx1"/>
                          </a:solidFill>
                        </a:rPr>
                        <a:t>0</a:t>
                      </a:r>
                    </a:p>
                    <a:p>
                      <a:pPr marL="269875" indent="0"/>
                      <a:r>
                        <a:rPr lang="en-GB" sz="2000" dirty="0">
                          <a:solidFill>
                            <a:schemeClr val="tx1"/>
                          </a:solidFill>
                        </a:rPr>
                        <a:t>1–3</a:t>
                      </a:r>
                    </a:p>
                    <a:p>
                      <a:pPr marL="269875" indent="0"/>
                      <a:r>
                        <a:rPr lang="en-GB" sz="2000" dirty="0">
                          <a:solidFill>
                            <a:schemeClr val="tx1"/>
                          </a:solidFill>
                        </a:rPr>
                        <a:t>≥4</a:t>
                      </a:r>
                    </a:p>
                  </a:txBody>
                  <a:tcPr>
                    <a:lnL>
                      <a:noFill/>
                    </a:lnL>
                    <a:lnR w="12700" cap="flat" cmpd="sng" algn="ctr">
                      <a:no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rgbClr val="FBF6EF"/>
                    </a:solidFill>
                  </a:tcPr>
                </a:tc>
                <a:tc>
                  <a:txBody>
                    <a:bodyPr/>
                    <a:lstStyle/>
                    <a:p>
                      <a:pPr algn="ctr"/>
                      <a:r>
                        <a:rPr lang="en-GB" sz="2000" dirty="0">
                          <a:solidFill>
                            <a:schemeClr val="tx1"/>
                          </a:solidFill>
                        </a:rPr>
                        <a:t>50 (52)</a:t>
                      </a:r>
                    </a:p>
                    <a:p>
                      <a:pPr algn="ctr"/>
                      <a:r>
                        <a:rPr lang="en-GB" sz="2000" dirty="0">
                          <a:solidFill>
                            <a:schemeClr val="tx1"/>
                          </a:solidFill>
                        </a:rPr>
                        <a:t>47 (49)</a:t>
                      </a:r>
                    </a:p>
                    <a:p>
                      <a:pPr algn="ctr"/>
                      <a:r>
                        <a:rPr lang="en-GB" sz="2000" dirty="0">
                          <a:solidFill>
                            <a:schemeClr val="tx1"/>
                          </a:solidFill>
                        </a:rPr>
                        <a:t>37 (38)</a:t>
                      </a:r>
                    </a:p>
                    <a:p>
                      <a:pPr algn="ctr"/>
                      <a:r>
                        <a:rPr lang="en-GB" sz="2000" dirty="0">
                          <a:solidFill>
                            <a:schemeClr val="tx1"/>
                          </a:solidFill>
                        </a:rPr>
                        <a:t>13 (13)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rgbClr val="FBF6EF"/>
                    </a:solidFill>
                  </a:tcPr>
                </a:tc>
                <a:tc>
                  <a:txBody>
                    <a:bodyPr/>
                    <a:lstStyle/>
                    <a:p>
                      <a:pPr algn="ctr"/>
                      <a:r>
                        <a:rPr lang="en-GB" sz="2000" dirty="0">
                          <a:solidFill>
                            <a:schemeClr val="tx1"/>
                          </a:solidFill>
                        </a:rPr>
                        <a:t>384 (75)</a:t>
                      </a:r>
                    </a:p>
                    <a:p>
                      <a:pPr algn="ctr"/>
                      <a:r>
                        <a:rPr lang="en-GB" sz="2000" dirty="0">
                          <a:solidFill>
                            <a:schemeClr val="tx1"/>
                          </a:solidFill>
                        </a:rPr>
                        <a:t>130 (25)</a:t>
                      </a:r>
                    </a:p>
                    <a:p>
                      <a:pPr algn="ctr"/>
                      <a:r>
                        <a:rPr lang="en-GB" sz="2000" dirty="0">
                          <a:solidFill>
                            <a:schemeClr val="tx1"/>
                          </a:solidFill>
                        </a:rPr>
                        <a:t>272 (53)</a:t>
                      </a:r>
                    </a:p>
                    <a:p>
                      <a:pPr algn="ctr"/>
                      <a:r>
                        <a:rPr lang="en-GB" sz="2000" dirty="0">
                          <a:solidFill>
                            <a:schemeClr val="tx1"/>
                          </a:solidFill>
                        </a:rPr>
                        <a:t>112 (22)</a:t>
                      </a:r>
                    </a:p>
                  </a:txBody>
                  <a:tcPr>
                    <a:lnL w="12700" cap="flat" cmpd="sng" algn="ctr">
                      <a:noFill/>
                      <a:prstDash val="solid"/>
                      <a:round/>
                      <a:headEnd type="none" w="med" len="med"/>
                      <a:tailEnd type="none" w="med" len="med"/>
                    </a:lnL>
                    <a:lnR>
                      <a:noFill/>
                    </a:lnR>
                    <a:lnT>
                      <a:noFill/>
                    </a:lnT>
                    <a:lnB w="25400" cmpd="sng">
                      <a:noFill/>
                    </a:lnB>
                    <a:lnTlToBr w="12700" cmpd="sng">
                      <a:noFill/>
                      <a:prstDash val="solid"/>
                    </a:lnTlToBr>
                    <a:lnBlToTr w="12700" cmpd="sng">
                      <a:noFill/>
                      <a:prstDash val="solid"/>
                    </a:lnBlToTr>
                    <a:solidFill>
                      <a:srgbClr val="FBF6EF"/>
                    </a:solidFill>
                  </a:tcPr>
                </a:tc>
                <a:extLst>
                  <a:ext uri="{0D108BD9-81ED-4DB2-BD59-A6C34878D82A}">
                    <a16:rowId xmlns:a16="http://schemas.microsoft.com/office/drawing/2014/main" val="3713060786"/>
                  </a:ext>
                </a:extLst>
              </a:tr>
              <a:tr h="2222832">
                <a:tc>
                  <a:txBody>
                    <a:bodyPr/>
                    <a:lstStyle/>
                    <a:p>
                      <a:pPr marL="0" indent="0"/>
                      <a:r>
                        <a:rPr lang="en-GB" sz="2000" baseline="0" dirty="0" err="1">
                          <a:solidFill>
                            <a:schemeClr val="tx1"/>
                          </a:solidFill>
                        </a:rPr>
                        <a:t>Category</a:t>
                      </a:r>
                      <a:r>
                        <a:rPr lang="en-GB" sz="2000" baseline="30000" dirty="0" err="1">
                          <a:solidFill>
                            <a:schemeClr val="tx1"/>
                          </a:solidFill>
                        </a:rPr>
                        <a:t>c</a:t>
                      </a:r>
                      <a:r>
                        <a:rPr lang="en-GB" sz="2000" baseline="0" dirty="0">
                          <a:solidFill>
                            <a:schemeClr val="tx1"/>
                          </a:solidFill>
                        </a:rPr>
                        <a:t> (in ≥10% participants)</a:t>
                      </a:r>
                      <a:r>
                        <a:rPr lang="en-GB" sz="2000" dirty="0">
                          <a:solidFill>
                            <a:schemeClr val="tx1"/>
                          </a:solidFill>
                        </a:rPr>
                        <a:t> </a:t>
                      </a:r>
                    </a:p>
                    <a:p>
                      <a:pPr marL="269875" indent="0"/>
                      <a:r>
                        <a:rPr lang="en-GB" sz="2000" dirty="0">
                          <a:solidFill>
                            <a:schemeClr val="tx1"/>
                          </a:solidFill>
                        </a:rPr>
                        <a:t>Neuropsychiatric</a:t>
                      </a:r>
                    </a:p>
                    <a:p>
                      <a:pPr marL="269875" indent="0"/>
                      <a:r>
                        <a:rPr lang="en-GB" sz="2000" dirty="0">
                          <a:solidFill>
                            <a:schemeClr val="tx1"/>
                          </a:solidFill>
                        </a:rPr>
                        <a:t>Hypertension</a:t>
                      </a:r>
                    </a:p>
                    <a:p>
                      <a:pPr marL="269875" marR="0" lvl="0" indent="0" algn="l" defTabSz="3659915" rtl="0" eaLnBrk="1" fontAlgn="auto" latinLnBrk="0" hangingPunct="1">
                        <a:lnSpc>
                          <a:spcPct val="100000"/>
                        </a:lnSpc>
                        <a:spcBef>
                          <a:spcPts val="0"/>
                        </a:spcBef>
                        <a:spcAft>
                          <a:spcPts val="0"/>
                        </a:spcAft>
                        <a:buClrTx/>
                        <a:buSzTx/>
                        <a:buFontTx/>
                        <a:buNone/>
                        <a:tabLst/>
                        <a:defRPr/>
                      </a:pPr>
                      <a:r>
                        <a:rPr lang="en-GB" sz="2000" dirty="0">
                          <a:solidFill>
                            <a:schemeClr val="tx1"/>
                          </a:solidFill>
                        </a:rPr>
                        <a:t>Hyperlipidemia</a:t>
                      </a:r>
                    </a:p>
                    <a:p>
                      <a:pPr marL="269875" marR="0" lvl="0" indent="0" algn="l" defTabSz="3659915" rtl="0" eaLnBrk="1" fontAlgn="auto" latinLnBrk="0" hangingPunct="1">
                        <a:lnSpc>
                          <a:spcPct val="100000"/>
                        </a:lnSpc>
                        <a:spcBef>
                          <a:spcPts val="0"/>
                        </a:spcBef>
                        <a:spcAft>
                          <a:spcPts val="0"/>
                        </a:spcAft>
                        <a:buClrTx/>
                        <a:buSzTx/>
                        <a:buFontTx/>
                        <a:buNone/>
                        <a:tabLst/>
                        <a:defRPr/>
                      </a:pPr>
                      <a:r>
                        <a:rPr lang="en-GB" sz="2000" dirty="0">
                          <a:solidFill>
                            <a:schemeClr val="tx1"/>
                          </a:solidFill>
                        </a:rPr>
                        <a:t>Infections</a:t>
                      </a:r>
                    </a:p>
                    <a:p>
                      <a:pPr marL="269875" marR="0" lvl="0" indent="0" algn="l" defTabSz="3659915" rtl="0" eaLnBrk="1" fontAlgn="auto" latinLnBrk="0" hangingPunct="1">
                        <a:lnSpc>
                          <a:spcPct val="100000"/>
                        </a:lnSpc>
                        <a:spcBef>
                          <a:spcPts val="0"/>
                        </a:spcBef>
                        <a:spcAft>
                          <a:spcPts val="0"/>
                        </a:spcAft>
                        <a:buClrTx/>
                        <a:buSzTx/>
                        <a:buFontTx/>
                        <a:buNone/>
                        <a:tabLst/>
                        <a:defRPr/>
                      </a:pPr>
                      <a:r>
                        <a:rPr lang="en-GB" sz="2000" dirty="0">
                          <a:solidFill>
                            <a:schemeClr val="tx1"/>
                          </a:solidFill>
                        </a:rPr>
                        <a:t>Gastrointestinal disorder</a:t>
                      </a:r>
                    </a:p>
                    <a:p>
                      <a:pPr marL="269875" indent="0"/>
                      <a:r>
                        <a:rPr lang="en-GB" sz="2000" dirty="0">
                          <a:solidFill>
                            <a:schemeClr val="tx1"/>
                          </a:solidFill>
                        </a:rPr>
                        <a:t>Cardiovascular</a:t>
                      </a:r>
                    </a:p>
                  </a:txBody>
                  <a:tcPr>
                    <a:lnL>
                      <a:noFill/>
                    </a:lnL>
                    <a:lnR w="12700" cap="flat" cmpd="sng" algn="ctr">
                      <a:no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rgbClr val="EEDFC6"/>
                    </a:solidFill>
                  </a:tcPr>
                </a:tc>
                <a:tc>
                  <a:txBody>
                    <a:bodyPr/>
                    <a:lstStyle/>
                    <a:p>
                      <a:pPr algn="ctr"/>
                      <a:endParaRPr lang="en-GB" sz="2000" dirty="0">
                        <a:solidFill>
                          <a:schemeClr val="tx1"/>
                        </a:solidFill>
                      </a:endParaRPr>
                    </a:p>
                    <a:p>
                      <a:pPr algn="ctr"/>
                      <a:r>
                        <a:rPr lang="en-GB" sz="2000" dirty="0">
                          <a:solidFill>
                            <a:schemeClr val="tx1"/>
                          </a:solidFill>
                        </a:rPr>
                        <a:t>15 (16)</a:t>
                      </a:r>
                    </a:p>
                    <a:p>
                      <a:pPr algn="ctr"/>
                      <a:r>
                        <a:rPr lang="en-GB" sz="2000" dirty="0">
                          <a:solidFill>
                            <a:schemeClr val="tx1"/>
                          </a:solidFill>
                        </a:rPr>
                        <a:t>7 (7)</a:t>
                      </a:r>
                    </a:p>
                    <a:p>
                      <a:pPr marL="0" marR="0" lvl="0" indent="0" algn="ctr" defTabSz="3659915" rtl="0" eaLnBrk="1" fontAlgn="auto" latinLnBrk="0" hangingPunct="1">
                        <a:lnSpc>
                          <a:spcPct val="100000"/>
                        </a:lnSpc>
                        <a:spcBef>
                          <a:spcPts val="0"/>
                        </a:spcBef>
                        <a:spcAft>
                          <a:spcPts val="0"/>
                        </a:spcAft>
                        <a:buClrTx/>
                        <a:buSzTx/>
                        <a:buFontTx/>
                        <a:buNone/>
                        <a:tabLst/>
                        <a:defRPr/>
                      </a:pPr>
                      <a:r>
                        <a:rPr lang="en-GB" sz="2000" dirty="0">
                          <a:solidFill>
                            <a:schemeClr val="tx1"/>
                          </a:solidFill>
                        </a:rPr>
                        <a:t>7 (7)</a:t>
                      </a:r>
                    </a:p>
                    <a:p>
                      <a:pPr marL="0" marR="0" lvl="0" indent="0" algn="ctr" defTabSz="3659915" rtl="0" eaLnBrk="1" fontAlgn="auto" latinLnBrk="0" hangingPunct="1">
                        <a:lnSpc>
                          <a:spcPct val="100000"/>
                        </a:lnSpc>
                        <a:spcBef>
                          <a:spcPts val="0"/>
                        </a:spcBef>
                        <a:spcAft>
                          <a:spcPts val="0"/>
                        </a:spcAft>
                        <a:buClrTx/>
                        <a:buSzTx/>
                        <a:buFontTx/>
                        <a:buNone/>
                        <a:tabLst/>
                        <a:defRPr/>
                      </a:pPr>
                      <a:r>
                        <a:rPr lang="en-GB" sz="2000" dirty="0">
                          <a:solidFill>
                            <a:schemeClr val="tx1"/>
                          </a:solidFill>
                        </a:rPr>
                        <a:t>13 (13)</a:t>
                      </a:r>
                    </a:p>
                    <a:p>
                      <a:pPr marL="0" marR="0" lvl="0" indent="0" algn="ctr" defTabSz="3659915" rtl="0" eaLnBrk="1" fontAlgn="auto" latinLnBrk="0" hangingPunct="1">
                        <a:lnSpc>
                          <a:spcPct val="100000"/>
                        </a:lnSpc>
                        <a:spcBef>
                          <a:spcPts val="0"/>
                        </a:spcBef>
                        <a:spcAft>
                          <a:spcPts val="0"/>
                        </a:spcAft>
                        <a:buClrTx/>
                        <a:buSzTx/>
                        <a:buFontTx/>
                        <a:buNone/>
                        <a:tabLst/>
                        <a:defRPr/>
                      </a:pPr>
                      <a:r>
                        <a:rPr lang="en-GB" sz="2000" dirty="0">
                          <a:solidFill>
                            <a:schemeClr val="tx1"/>
                          </a:solidFill>
                        </a:rPr>
                        <a:t>9 (9)</a:t>
                      </a:r>
                    </a:p>
                    <a:p>
                      <a:pPr algn="ctr"/>
                      <a:r>
                        <a:rPr lang="en-GB" sz="2000" dirty="0">
                          <a:solidFill>
                            <a:schemeClr val="tx1"/>
                          </a:solidFill>
                        </a:rPr>
                        <a:t>6 (6)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rgbClr val="EEDFC6"/>
                    </a:solidFill>
                  </a:tcPr>
                </a:tc>
                <a:tc>
                  <a:txBody>
                    <a:bodyPr/>
                    <a:lstStyle/>
                    <a:p>
                      <a:pPr algn="ctr"/>
                      <a:endParaRPr lang="en-GB" sz="2000" dirty="0">
                        <a:solidFill>
                          <a:schemeClr val="tx1"/>
                        </a:solidFill>
                      </a:endParaRPr>
                    </a:p>
                    <a:p>
                      <a:pPr algn="ctr"/>
                      <a:r>
                        <a:rPr lang="en-GB" sz="2000" dirty="0">
                          <a:solidFill>
                            <a:schemeClr val="tx1"/>
                          </a:solidFill>
                        </a:rPr>
                        <a:t>135 (26)</a:t>
                      </a:r>
                    </a:p>
                    <a:p>
                      <a:pPr marL="0" marR="0" lvl="0" indent="0" algn="ctr" defTabSz="3659915" rtl="0" eaLnBrk="1" fontAlgn="auto" latinLnBrk="0" hangingPunct="1">
                        <a:lnSpc>
                          <a:spcPct val="100000"/>
                        </a:lnSpc>
                        <a:spcBef>
                          <a:spcPts val="0"/>
                        </a:spcBef>
                        <a:spcAft>
                          <a:spcPts val="0"/>
                        </a:spcAft>
                        <a:buClrTx/>
                        <a:buSzTx/>
                        <a:buFontTx/>
                        <a:buNone/>
                        <a:tabLst/>
                        <a:defRPr/>
                      </a:pPr>
                      <a:r>
                        <a:rPr lang="en-GB" sz="2000" dirty="0">
                          <a:solidFill>
                            <a:schemeClr val="tx1"/>
                          </a:solidFill>
                        </a:rPr>
                        <a:t>103 (20)</a:t>
                      </a:r>
                    </a:p>
                    <a:p>
                      <a:pPr marL="0" marR="0" lvl="0" indent="0" algn="ctr" defTabSz="3659915" rtl="0" eaLnBrk="1" fontAlgn="auto" latinLnBrk="0" hangingPunct="1">
                        <a:lnSpc>
                          <a:spcPct val="100000"/>
                        </a:lnSpc>
                        <a:spcBef>
                          <a:spcPts val="0"/>
                        </a:spcBef>
                        <a:spcAft>
                          <a:spcPts val="0"/>
                        </a:spcAft>
                        <a:buClrTx/>
                        <a:buSzTx/>
                        <a:buFontTx/>
                        <a:buNone/>
                        <a:tabLst/>
                        <a:defRPr/>
                      </a:pPr>
                      <a:r>
                        <a:rPr lang="en-GB" sz="2000" dirty="0">
                          <a:solidFill>
                            <a:schemeClr val="tx1"/>
                          </a:solidFill>
                        </a:rPr>
                        <a:t>103 (20)</a:t>
                      </a:r>
                    </a:p>
                    <a:p>
                      <a:pPr marL="0" marR="0" lvl="0" indent="0" algn="ctr" defTabSz="3659915" rtl="0" eaLnBrk="1" fontAlgn="auto" latinLnBrk="0" hangingPunct="1">
                        <a:lnSpc>
                          <a:spcPct val="100000"/>
                        </a:lnSpc>
                        <a:spcBef>
                          <a:spcPts val="0"/>
                        </a:spcBef>
                        <a:spcAft>
                          <a:spcPts val="0"/>
                        </a:spcAft>
                        <a:buClrTx/>
                        <a:buSzTx/>
                        <a:buFontTx/>
                        <a:buNone/>
                        <a:tabLst/>
                        <a:defRPr/>
                      </a:pPr>
                      <a:r>
                        <a:rPr lang="en-GB" sz="2000" dirty="0">
                          <a:solidFill>
                            <a:schemeClr val="tx1"/>
                          </a:solidFill>
                        </a:rPr>
                        <a:t>62 (12)</a:t>
                      </a:r>
                    </a:p>
                    <a:p>
                      <a:pPr marL="0" marR="0" lvl="0" indent="0" algn="ctr" defTabSz="3659915" rtl="0" eaLnBrk="1" fontAlgn="auto" latinLnBrk="0" hangingPunct="1">
                        <a:lnSpc>
                          <a:spcPct val="100000"/>
                        </a:lnSpc>
                        <a:spcBef>
                          <a:spcPts val="0"/>
                        </a:spcBef>
                        <a:spcAft>
                          <a:spcPts val="0"/>
                        </a:spcAft>
                        <a:buClrTx/>
                        <a:buSzTx/>
                        <a:buFontTx/>
                        <a:buNone/>
                        <a:tabLst/>
                        <a:defRPr/>
                      </a:pPr>
                      <a:r>
                        <a:rPr lang="en-GB" sz="2000" dirty="0">
                          <a:solidFill>
                            <a:schemeClr val="tx1"/>
                          </a:solidFill>
                        </a:rPr>
                        <a:t>61 (12)</a:t>
                      </a:r>
                    </a:p>
                    <a:p>
                      <a:pPr marL="0" marR="0" lvl="0" indent="0" algn="ctr" defTabSz="3659915" rtl="0" eaLnBrk="1" fontAlgn="auto" latinLnBrk="0" hangingPunct="1">
                        <a:lnSpc>
                          <a:spcPct val="100000"/>
                        </a:lnSpc>
                        <a:spcBef>
                          <a:spcPts val="0"/>
                        </a:spcBef>
                        <a:spcAft>
                          <a:spcPts val="0"/>
                        </a:spcAft>
                        <a:buClrTx/>
                        <a:buSzTx/>
                        <a:buFontTx/>
                        <a:buNone/>
                        <a:tabLst/>
                        <a:defRPr/>
                      </a:pPr>
                      <a:r>
                        <a:rPr lang="en-GB" sz="2000" dirty="0">
                          <a:solidFill>
                            <a:schemeClr val="tx1"/>
                          </a:solidFill>
                        </a:rPr>
                        <a:t>55 (11)</a:t>
                      </a:r>
                    </a:p>
                  </a:txBody>
                  <a:tcPr>
                    <a:lnL w="12700" cap="flat" cmpd="sng" algn="ctr">
                      <a:noFill/>
                      <a:prstDash val="solid"/>
                      <a:round/>
                      <a:headEnd type="none" w="med" len="med"/>
                      <a:tailEnd type="none" w="med" len="med"/>
                    </a:lnL>
                    <a:lnR>
                      <a:noFill/>
                    </a:lnR>
                    <a:lnT>
                      <a:noFill/>
                    </a:lnT>
                    <a:lnB w="25400" cmpd="sng">
                      <a:noFill/>
                    </a:lnB>
                    <a:lnTlToBr w="12700" cmpd="sng">
                      <a:noFill/>
                      <a:prstDash val="solid"/>
                    </a:lnTlToBr>
                    <a:lnBlToTr w="12700" cmpd="sng">
                      <a:noFill/>
                      <a:prstDash val="solid"/>
                    </a:lnBlToTr>
                    <a:solidFill>
                      <a:srgbClr val="EEDFC6"/>
                    </a:solidFill>
                  </a:tcPr>
                </a:tc>
                <a:extLst>
                  <a:ext uri="{0D108BD9-81ED-4DB2-BD59-A6C34878D82A}">
                    <a16:rowId xmlns:a16="http://schemas.microsoft.com/office/drawing/2014/main" val="3295445562"/>
                  </a:ext>
                </a:extLst>
              </a:tr>
              <a:tr h="526263">
                <a:tc>
                  <a:txBody>
                    <a:bodyPr/>
                    <a:lstStyle/>
                    <a:p>
                      <a:r>
                        <a:rPr lang="en-GB" sz="2000" dirty="0">
                          <a:solidFill>
                            <a:schemeClr val="tx1"/>
                          </a:solidFill>
                        </a:rPr>
                        <a:t>Any comedication received</a:t>
                      </a:r>
                    </a:p>
                  </a:txBody>
                  <a:tcPr>
                    <a:lnL>
                      <a:noFill/>
                    </a:lnL>
                    <a:lnR w="12700" cap="flat" cmpd="sng" algn="ctr">
                      <a:no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rgbClr val="FBF6EF"/>
                    </a:solidFill>
                  </a:tcPr>
                </a:tc>
                <a:tc>
                  <a:txBody>
                    <a:bodyPr/>
                    <a:lstStyle/>
                    <a:p>
                      <a:pPr algn="ctr"/>
                      <a:r>
                        <a:rPr lang="en-GB" sz="2000" dirty="0">
                          <a:solidFill>
                            <a:schemeClr val="tx1"/>
                          </a:solidFill>
                        </a:rPr>
                        <a:t>42 (46)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rgbClr val="FBF6EF"/>
                    </a:solidFill>
                  </a:tcPr>
                </a:tc>
                <a:tc>
                  <a:txBody>
                    <a:bodyPr/>
                    <a:lstStyle/>
                    <a:p>
                      <a:pPr algn="ctr"/>
                      <a:r>
                        <a:rPr lang="en-GB" sz="2000" dirty="0">
                          <a:solidFill>
                            <a:schemeClr val="tx1"/>
                          </a:solidFill>
                        </a:rPr>
                        <a:t>311 (61)</a:t>
                      </a:r>
                    </a:p>
                  </a:txBody>
                  <a:tcPr>
                    <a:lnL w="12700" cap="flat" cmpd="sng" algn="ctr">
                      <a:noFill/>
                      <a:prstDash val="solid"/>
                      <a:round/>
                      <a:headEnd type="none" w="med" len="med"/>
                      <a:tailEnd type="none" w="med" len="med"/>
                    </a:lnL>
                    <a:lnR>
                      <a:noFill/>
                    </a:lnR>
                    <a:lnT>
                      <a:noFill/>
                    </a:lnT>
                    <a:lnB w="25400" cmpd="sng">
                      <a:noFill/>
                    </a:lnB>
                    <a:lnTlToBr w="12700" cmpd="sng">
                      <a:noFill/>
                      <a:prstDash val="solid"/>
                    </a:lnTlToBr>
                    <a:lnBlToTr w="12700" cmpd="sng">
                      <a:noFill/>
                      <a:prstDash val="solid"/>
                    </a:lnBlToTr>
                    <a:solidFill>
                      <a:srgbClr val="FBF6EF"/>
                    </a:solidFill>
                  </a:tcPr>
                </a:tc>
                <a:extLst>
                  <a:ext uri="{0D108BD9-81ED-4DB2-BD59-A6C34878D82A}">
                    <a16:rowId xmlns:a16="http://schemas.microsoft.com/office/drawing/2014/main" val="274942047"/>
                  </a:ext>
                </a:extLst>
              </a:tr>
            </a:tbl>
          </a:graphicData>
        </a:graphic>
      </p:graphicFrame>
      <p:sp>
        <p:nvSpPr>
          <p:cNvPr id="48" name="TextBox 47">
            <a:extLst>
              <a:ext uri="{FF2B5EF4-FFF2-40B4-BE49-F238E27FC236}">
                <a16:creationId xmlns:a16="http://schemas.microsoft.com/office/drawing/2014/main" id="{FB72A564-9A84-4051-B683-F369F04E8247}"/>
              </a:ext>
            </a:extLst>
          </p:cNvPr>
          <p:cNvSpPr txBox="1"/>
          <p:nvPr/>
        </p:nvSpPr>
        <p:spPr>
          <a:xfrm>
            <a:off x="14663266" y="29794157"/>
            <a:ext cx="13426703" cy="1384995"/>
          </a:xfrm>
          <a:prstGeom prst="rect">
            <a:avLst/>
          </a:prstGeom>
          <a:noFill/>
        </p:spPr>
        <p:txBody>
          <a:bodyPr wrap="square" lIns="0" tIns="0" rIns="0" bIns="0" rtlCol="0">
            <a:spAutoFit/>
          </a:bodyPr>
          <a:lstStyle/>
          <a:p>
            <a:r>
              <a:rPr lang="en-GB" sz="1800" baseline="30000" dirty="0"/>
              <a:t>a</a:t>
            </a:r>
            <a:r>
              <a:rPr lang="en-GB" sz="1800" dirty="0"/>
              <a:t>n=84; </a:t>
            </a:r>
            <a:r>
              <a:rPr lang="en-GB" sz="1800" baseline="30000" dirty="0"/>
              <a:t>b</a:t>
            </a:r>
            <a:r>
              <a:rPr lang="en-GB" sz="1800" dirty="0"/>
              <a:t>n=449; </a:t>
            </a:r>
            <a:r>
              <a:rPr lang="en-GB" sz="1800" baseline="30000" dirty="0"/>
              <a:t>c</a:t>
            </a:r>
            <a:r>
              <a:rPr lang="en-GB" sz="1800" dirty="0"/>
              <a:t>Participants may be counted more than once; </a:t>
            </a:r>
            <a:r>
              <a:rPr lang="en-GB" sz="1800" baseline="30000" dirty="0"/>
              <a:t>d</a:t>
            </a:r>
            <a:r>
              <a:rPr lang="en-GB" sz="1800" dirty="0"/>
              <a:t>n=95; </a:t>
            </a:r>
            <a:r>
              <a:rPr lang="en-GB" sz="1800" baseline="30000" dirty="0"/>
              <a:t>e</a:t>
            </a:r>
            <a:r>
              <a:rPr lang="en-GB" sz="1800" dirty="0"/>
              <a:t>n=469; </a:t>
            </a:r>
            <a:r>
              <a:rPr lang="en-GB" sz="1800" baseline="30000" dirty="0"/>
              <a:t>f</a:t>
            </a:r>
            <a:r>
              <a:rPr lang="en-GB" sz="1800" dirty="0"/>
              <a:t>n=89; </a:t>
            </a:r>
            <a:r>
              <a:rPr lang="en-GB" sz="1800" baseline="30000" dirty="0"/>
              <a:t>g</a:t>
            </a:r>
            <a:r>
              <a:rPr lang="en-GB" sz="1800" dirty="0"/>
              <a:t>n=449; </a:t>
            </a:r>
            <a:r>
              <a:rPr lang="en-GB" sz="1800" baseline="30000" dirty="0"/>
              <a:t>h</a:t>
            </a:r>
            <a:r>
              <a:rPr lang="en-GB" sz="1800" dirty="0"/>
              <a:t>n=96; </a:t>
            </a:r>
            <a:r>
              <a:rPr lang="en-GB" sz="1800" baseline="30000" dirty="0"/>
              <a:t>i</a:t>
            </a:r>
            <a:r>
              <a:rPr lang="en-GB" sz="1800" dirty="0"/>
              <a:t>n=507; </a:t>
            </a:r>
            <a:r>
              <a:rPr lang="en-GB" sz="1800" baseline="30000" dirty="0"/>
              <a:t>j</a:t>
            </a:r>
            <a:r>
              <a:rPr lang="en-GB" sz="1800" dirty="0"/>
              <a:t>A participant could have more than one mutation/substitution (</a:t>
            </a:r>
            <a:r>
              <a:rPr lang="en-US" sz="1800" dirty="0"/>
              <a:t>the majority were ‘other’ secondary mutations in n=139 [PI], n=61 [NNRTI], n=42 [NRTI], n=11 [INSTI])</a:t>
            </a:r>
            <a:r>
              <a:rPr lang="en-GB" sz="1800" dirty="0"/>
              <a:t>; </a:t>
            </a:r>
            <a:r>
              <a:rPr lang="en-GB" sz="1800" baseline="30000" dirty="0"/>
              <a:t> k</a:t>
            </a:r>
            <a:r>
              <a:rPr lang="en-GB" sz="1800" dirty="0"/>
              <a:t>n=60; </a:t>
            </a:r>
            <a:r>
              <a:rPr lang="en-GB" sz="1800" baseline="30000" dirty="0"/>
              <a:t>l</a:t>
            </a:r>
            <a:r>
              <a:rPr lang="en-GB" sz="1800" dirty="0"/>
              <a:t>n=251; CDC, </a:t>
            </a:r>
            <a:r>
              <a:rPr lang="en-US" sz="1800" dirty="0"/>
              <a:t>Center for Disease Control and Prevention; DTG, dolutegravir; </a:t>
            </a:r>
            <a:r>
              <a:rPr lang="en-GB" sz="1800" dirty="0"/>
              <a:t>INSTI, integrase strand transfer inhibitor; NNRTI, non-nucleoside reverse transcriptase inhibitor; NRTI, nucleos(t)ide reverse transcriptase inhibitor; PI, protease inhibitor; Q, quartile; TDF, tenofovir disoproxil fumarate</a:t>
            </a:r>
            <a:endParaRPr lang="en-GB" sz="1800" baseline="30000" dirty="0"/>
          </a:p>
        </p:txBody>
      </p:sp>
      <p:sp>
        <p:nvSpPr>
          <p:cNvPr id="60" name="TextBox 59">
            <a:extLst>
              <a:ext uri="{FF2B5EF4-FFF2-40B4-BE49-F238E27FC236}">
                <a16:creationId xmlns:a16="http://schemas.microsoft.com/office/drawing/2014/main" id="{6AFC81C5-9454-445C-8F8A-157D6C4EB722}"/>
              </a:ext>
            </a:extLst>
          </p:cNvPr>
          <p:cNvSpPr txBox="1"/>
          <p:nvPr/>
        </p:nvSpPr>
        <p:spPr>
          <a:xfrm>
            <a:off x="401689" y="25803071"/>
            <a:ext cx="13352400" cy="360099"/>
          </a:xfrm>
          <a:prstGeom prst="rect">
            <a:avLst/>
          </a:prstGeom>
          <a:noFill/>
        </p:spPr>
        <p:txBody>
          <a:bodyPr wrap="square" lIns="0" tIns="0" rIns="0" bIns="0" rtlCol="0">
            <a:spAutoFit/>
          </a:bodyPr>
          <a:lstStyle/>
          <a:p>
            <a:pPr>
              <a:lnSpc>
                <a:spcPct val="90000"/>
              </a:lnSpc>
            </a:pPr>
            <a:r>
              <a:rPr lang="en-US" sz="2600" b="1" dirty="0">
                <a:solidFill>
                  <a:srgbClr val="2E318A"/>
                </a:solidFill>
              </a:rPr>
              <a:t>Table 2. Reasons for B/F/TAF discontinuation within 6 months of treatment initiation</a:t>
            </a:r>
          </a:p>
        </p:txBody>
      </p:sp>
      <p:graphicFrame>
        <p:nvGraphicFramePr>
          <p:cNvPr id="61" name="Content Placeholder 5">
            <a:extLst>
              <a:ext uri="{FF2B5EF4-FFF2-40B4-BE49-F238E27FC236}">
                <a16:creationId xmlns:a16="http://schemas.microsoft.com/office/drawing/2014/main" id="{E80675D1-1372-447B-AA64-8228D123AEA1}"/>
              </a:ext>
            </a:extLst>
          </p:cNvPr>
          <p:cNvGraphicFramePr>
            <a:graphicFrameLocks/>
          </p:cNvGraphicFramePr>
          <p:nvPr>
            <p:extLst>
              <p:ext uri="{D42A27DB-BD31-4B8C-83A1-F6EECF244321}">
                <p14:modId xmlns:p14="http://schemas.microsoft.com/office/powerpoint/2010/main" val="1510179812"/>
              </p:ext>
            </p:extLst>
          </p:nvPr>
        </p:nvGraphicFramePr>
        <p:xfrm>
          <a:off x="420321" y="26265669"/>
          <a:ext cx="13356966" cy="2131585"/>
        </p:xfrm>
        <a:graphic>
          <a:graphicData uri="http://schemas.openxmlformats.org/drawingml/2006/table">
            <a:tbl>
              <a:tblPr firstRow="1" bandRow="1">
                <a:tableStyleId>{8EC20E35-A176-4012-BC5E-935CFFF8708E}</a:tableStyleId>
              </a:tblPr>
              <a:tblGrid>
                <a:gridCol w="5980036">
                  <a:extLst>
                    <a:ext uri="{9D8B030D-6E8A-4147-A177-3AD203B41FA5}">
                      <a16:colId xmlns:a16="http://schemas.microsoft.com/office/drawing/2014/main" val="1642441601"/>
                    </a:ext>
                  </a:extLst>
                </a:gridCol>
                <a:gridCol w="3688465">
                  <a:extLst>
                    <a:ext uri="{9D8B030D-6E8A-4147-A177-3AD203B41FA5}">
                      <a16:colId xmlns:a16="http://schemas.microsoft.com/office/drawing/2014/main" val="963681267"/>
                    </a:ext>
                  </a:extLst>
                </a:gridCol>
                <a:gridCol w="3688465">
                  <a:extLst>
                    <a:ext uri="{9D8B030D-6E8A-4147-A177-3AD203B41FA5}">
                      <a16:colId xmlns:a16="http://schemas.microsoft.com/office/drawing/2014/main" val="3854690852"/>
                    </a:ext>
                  </a:extLst>
                </a:gridCol>
              </a:tblGrid>
              <a:tr h="426317">
                <a:tc>
                  <a:txBody>
                    <a:bodyPr/>
                    <a:lstStyle/>
                    <a:p>
                      <a:pPr marL="0" algn="l" defTabSz="3659915" rtl="0" eaLnBrk="1" latinLnBrk="0" hangingPunct="1"/>
                      <a:r>
                        <a:rPr lang="en-GB" sz="2000" b="1" kern="1200" dirty="0">
                          <a:solidFill>
                            <a:schemeClr val="lt1"/>
                          </a:solidFill>
                          <a:latin typeface="+mn-lt"/>
                          <a:ea typeface="+mn-ea"/>
                          <a:cs typeface="+mn-cs"/>
                        </a:rPr>
                        <a:t> n (%)</a:t>
                      </a:r>
                    </a:p>
                  </a:txBody>
                  <a:tcPr>
                    <a:lnL>
                      <a:noFill/>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rgbClr val="2E318A"/>
                    </a:solidFill>
                  </a:tcPr>
                </a:tc>
                <a:tc>
                  <a:txBody>
                    <a:bodyPr/>
                    <a:lstStyle/>
                    <a:p>
                      <a:pPr marL="0" algn="ctr" defTabSz="3659915" rtl="0" eaLnBrk="1" latinLnBrk="0" hangingPunct="1"/>
                      <a:r>
                        <a:rPr lang="en-GB" sz="2000" b="1" kern="1200" dirty="0">
                          <a:solidFill>
                            <a:schemeClr val="lt1"/>
                          </a:solidFill>
                          <a:latin typeface="+mn-lt"/>
                          <a:ea typeface="+mn-ea"/>
                          <a:cs typeface="+mn-cs"/>
                        </a:rPr>
                        <a:t>TN (n=97)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rgbClr val="2E318A"/>
                    </a:solidFill>
                  </a:tcPr>
                </a:tc>
                <a:tc>
                  <a:txBody>
                    <a:bodyPr/>
                    <a:lstStyle/>
                    <a:p>
                      <a:pPr marL="0" algn="ctr" defTabSz="3659915" rtl="0" eaLnBrk="1" latinLnBrk="0" hangingPunct="1"/>
                      <a:r>
                        <a:rPr lang="en-GB" sz="2000" b="1" kern="1200" dirty="0">
                          <a:solidFill>
                            <a:schemeClr val="lt1"/>
                          </a:solidFill>
                          <a:latin typeface="+mn-lt"/>
                          <a:ea typeface="+mn-ea"/>
                          <a:cs typeface="+mn-cs"/>
                        </a:rPr>
                        <a:t>TE (n=516)</a:t>
                      </a:r>
                    </a:p>
                  </a:txBody>
                  <a:tcPr>
                    <a:lnL w="12700" cap="flat" cmpd="sng" algn="ctr">
                      <a:noFill/>
                      <a:prstDash val="solid"/>
                      <a:round/>
                      <a:headEnd type="none" w="med" len="med"/>
                      <a:tailEnd type="none" w="med" len="med"/>
                    </a:lnL>
                    <a:lnR>
                      <a:noFill/>
                    </a:lnR>
                    <a:lnT w="25400" cmpd="sng">
                      <a:noFill/>
                    </a:lnT>
                    <a:lnB w="25400" cmpd="sng">
                      <a:noFill/>
                    </a:lnB>
                    <a:lnTlToBr w="12700" cmpd="sng">
                      <a:noFill/>
                      <a:prstDash val="solid"/>
                    </a:lnTlToBr>
                    <a:lnBlToTr w="12700" cmpd="sng">
                      <a:noFill/>
                      <a:prstDash val="solid"/>
                    </a:lnBlToTr>
                    <a:solidFill>
                      <a:srgbClr val="2E318A"/>
                    </a:solidFill>
                  </a:tcPr>
                </a:tc>
                <a:extLst>
                  <a:ext uri="{0D108BD9-81ED-4DB2-BD59-A6C34878D82A}">
                    <a16:rowId xmlns:a16="http://schemas.microsoft.com/office/drawing/2014/main" val="506539958"/>
                  </a:ext>
                </a:extLst>
              </a:tr>
              <a:tr h="426317">
                <a:tc>
                  <a:txBody>
                    <a:bodyPr/>
                    <a:lstStyle/>
                    <a:p>
                      <a:r>
                        <a:rPr lang="en-GB" sz="2000" dirty="0"/>
                        <a:t>Lack of efficacy</a:t>
                      </a:r>
                    </a:p>
                  </a:txBody>
                  <a:tcPr>
                    <a:lnL>
                      <a:noFill/>
                    </a:lnL>
                    <a:lnR w="12700" cap="flat" cmpd="sng" algn="ctr">
                      <a:noFill/>
                      <a:prstDash val="solid"/>
                      <a:round/>
                      <a:headEnd type="none" w="med" len="med"/>
                      <a:tailEnd type="none" w="med" len="med"/>
                    </a:lnR>
                    <a:lnT w="25400" cmpd="sng">
                      <a:noFill/>
                    </a:lnT>
                    <a:lnB>
                      <a:noFill/>
                    </a:lnB>
                    <a:lnTlToBr w="12700" cmpd="sng">
                      <a:noFill/>
                      <a:prstDash val="solid"/>
                    </a:lnTlToBr>
                    <a:lnBlToTr w="12700" cmpd="sng">
                      <a:noFill/>
                      <a:prstDash val="solid"/>
                    </a:lnBlToTr>
                    <a:solidFill>
                      <a:srgbClr val="FBF6EF"/>
                    </a:solidFill>
                  </a:tcPr>
                </a:tc>
                <a:tc>
                  <a:txBody>
                    <a:bodyPr/>
                    <a:lstStyle/>
                    <a:p>
                      <a:pPr marL="0" marR="0" lvl="0" indent="0" algn="ctr" defTabSz="365991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a:ea typeface="+mn-ea"/>
                          <a:cs typeface="+mn-cs"/>
                        </a:rPr>
                        <a:t>—</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a:noFill/>
                    </a:lnB>
                    <a:lnTlToBr w="12700" cmpd="sng">
                      <a:noFill/>
                      <a:prstDash val="solid"/>
                    </a:lnTlToBr>
                    <a:lnBlToTr w="12700" cmpd="sng">
                      <a:noFill/>
                      <a:prstDash val="solid"/>
                    </a:lnBlToTr>
                    <a:solidFill>
                      <a:srgbClr val="FBF6EF"/>
                    </a:solidFill>
                  </a:tcPr>
                </a:tc>
                <a:tc>
                  <a:txBody>
                    <a:bodyPr/>
                    <a:lstStyle/>
                    <a:p>
                      <a:pPr algn="ctr"/>
                      <a:r>
                        <a:rPr lang="en-GB" sz="2000" dirty="0"/>
                        <a:t>1 (0.2)</a:t>
                      </a:r>
                    </a:p>
                  </a:txBody>
                  <a:tcPr>
                    <a:lnL w="12700" cap="flat" cmpd="sng" algn="ctr">
                      <a:no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solidFill>
                      <a:srgbClr val="FBF6EF"/>
                    </a:solidFill>
                  </a:tcPr>
                </a:tc>
                <a:extLst>
                  <a:ext uri="{0D108BD9-81ED-4DB2-BD59-A6C34878D82A}">
                    <a16:rowId xmlns:a16="http://schemas.microsoft.com/office/drawing/2014/main" val="10333634"/>
                  </a:ext>
                </a:extLst>
              </a:tr>
              <a:tr h="426317">
                <a:tc>
                  <a:txBody>
                    <a:bodyPr/>
                    <a:lstStyle/>
                    <a:p>
                      <a:r>
                        <a:rPr lang="en-GB" sz="2000" dirty="0"/>
                        <a:t>Investigator’s discretion</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EDFC6"/>
                    </a:solidFill>
                  </a:tcPr>
                </a:tc>
                <a:tc>
                  <a:txBody>
                    <a:bodyPr/>
                    <a:lstStyle/>
                    <a:p>
                      <a:pPr marL="0" marR="0" lvl="0" indent="0" algn="ctr" defTabSz="365991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a:ea typeface="+mn-ea"/>
                          <a:cs typeface="+mn-cs"/>
                        </a:rPr>
                        <a:t>—</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EDFC6"/>
                    </a:solidFill>
                  </a:tcPr>
                </a:tc>
                <a:tc>
                  <a:txBody>
                    <a:bodyPr/>
                    <a:lstStyle/>
                    <a:p>
                      <a:pPr algn="ctr"/>
                      <a:r>
                        <a:rPr lang="en-GB" sz="2000" dirty="0"/>
                        <a:t>2 (0.4)</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EDFC6"/>
                    </a:solidFill>
                  </a:tcPr>
                </a:tc>
                <a:extLst>
                  <a:ext uri="{0D108BD9-81ED-4DB2-BD59-A6C34878D82A}">
                    <a16:rowId xmlns:a16="http://schemas.microsoft.com/office/drawing/2014/main" val="2322719487"/>
                  </a:ext>
                </a:extLst>
              </a:tr>
              <a:tr h="426317">
                <a:tc>
                  <a:txBody>
                    <a:bodyPr/>
                    <a:lstStyle/>
                    <a:p>
                      <a:r>
                        <a:rPr lang="en-GB" sz="2000" dirty="0"/>
                        <a:t>Participant decision</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F6EF"/>
                    </a:solidFill>
                  </a:tcPr>
                </a:tc>
                <a:tc>
                  <a:txBody>
                    <a:bodyPr/>
                    <a:lstStyle/>
                    <a:p>
                      <a:pPr marL="0" marR="0" lvl="0" indent="0" algn="ctr" defTabSz="365991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F6EF"/>
                    </a:solidFill>
                  </a:tcPr>
                </a:tc>
                <a:tc>
                  <a:txBody>
                    <a:bodyPr/>
                    <a:lstStyle/>
                    <a:p>
                      <a:pPr algn="ctr"/>
                      <a:r>
                        <a:rPr lang="en-GB" sz="2000" dirty="0"/>
                        <a:t>3 (0.6)</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BF6EF"/>
                    </a:solidFill>
                  </a:tcPr>
                </a:tc>
                <a:extLst>
                  <a:ext uri="{0D108BD9-81ED-4DB2-BD59-A6C34878D82A}">
                    <a16:rowId xmlns:a16="http://schemas.microsoft.com/office/drawing/2014/main" val="3088514988"/>
                  </a:ext>
                </a:extLst>
              </a:tr>
              <a:tr h="426317">
                <a:tc>
                  <a:txBody>
                    <a:bodyPr/>
                    <a:lstStyle/>
                    <a:p>
                      <a:r>
                        <a:rPr lang="en-GB" sz="2000" dirty="0"/>
                        <a:t>Adverse </a:t>
                      </a:r>
                      <a:r>
                        <a:rPr lang="en-GB" sz="2000" dirty="0" err="1"/>
                        <a:t>event</a:t>
                      </a:r>
                      <a:r>
                        <a:rPr lang="en-GB" sz="2000" baseline="30000" dirty="0" err="1"/>
                        <a:t>a</a:t>
                      </a:r>
                      <a:endParaRPr lang="en-GB" sz="2000"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EDFC6"/>
                    </a:solidFill>
                  </a:tcPr>
                </a:tc>
                <a:tc>
                  <a:txBody>
                    <a:bodyPr/>
                    <a:lstStyle/>
                    <a:p>
                      <a:pPr algn="ctr"/>
                      <a:r>
                        <a:rPr lang="en-GB" sz="2000" dirty="0"/>
                        <a:t>1 (1)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EDFC6"/>
                    </a:solidFill>
                  </a:tcPr>
                </a:tc>
                <a:tc>
                  <a:txBody>
                    <a:bodyPr/>
                    <a:lstStyle/>
                    <a:p>
                      <a:pPr algn="ctr"/>
                      <a:r>
                        <a:rPr lang="en-GB" sz="2000" dirty="0"/>
                        <a:t>21 (4)</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EDFC6"/>
                    </a:solidFill>
                  </a:tcPr>
                </a:tc>
                <a:extLst>
                  <a:ext uri="{0D108BD9-81ED-4DB2-BD59-A6C34878D82A}">
                    <a16:rowId xmlns:a16="http://schemas.microsoft.com/office/drawing/2014/main" val="1284249378"/>
                  </a:ext>
                </a:extLst>
              </a:tr>
            </a:tbl>
          </a:graphicData>
        </a:graphic>
      </p:graphicFrame>
      <p:sp>
        <p:nvSpPr>
          <p:cNvPr id="62" name="TextBox 61">
            <a:extLst>
              <a:ext uri="{FF2B5EF4-FFF2-40B4-BE49-F238E27FC236}">
                <a16:creationId xmlns:a16="http://schemas.microsoft.com/office/drawing/2014/main" id="{018BD053-1F3D-411C-88E3-C1D8912ABFDE}"/>
              </a:ext>
            </a:extLst>
          </p:cNvPr>
          <p:cNvSpPr txBox="1"/>
          <p:nvPr/>
        </p:nvSpPr>
        <p:spPr>
          <a:xfrm>
            <a:off x="427291" y="28514231"/>
            <a:ext cx="13349996" cy="553998"/>
          </a:xfrm>
          <a:prstGeom prst="rect">
            <a:avLst/>
          </a:prstGeom>
          <a:noFill/>
        </p:spPr>
        <p:txBody>
          <a:bodyPr wrap="square" lIns="0" tIns="0" rIns="0" bIns="0" rtlCol="0">
            <a:spAutoFit/>
          </a:bodyPr>
          <a:lstStyle/>
          <a:p>
            <a:r>
              <a:rPr lang="en-GB" sz="1800" baseline="30000" dirty="0" err="1"/>
              <a:t>a</a:t>
            </a:r>
            <a:r>
              <a:rPr lang="en-GB" sz="1800" dirty="0" err="1"/>
              <a:t>Most</a:t>
            </a:r>
            <a:r>
              <a:rPr lang="en-GB" sz="1800" dirty="0"/>
              <a:t> common AEs were: headache, n=6; nausea, n=5; fatigue, n=3; depression, n=3; sleep disorder, n=3; myalgia, n=3; rash, n=3; diarrhea, n=3; nightmare, n=2; arthralgia, n=2</a:t>
            </a:r>
          </a:p>
        </p:txBody>
      </p:sp>
      <p:sp>
        <p:nvSpPr>
          <p:cNvPr id="63" name="TextBox 62">
            <a:extLst>
              <a:ext uri="{FF2B5EF4-FFF2-40B4-BE49-F238E27FC236}">
                <a16:creationId xmlns:a16="http://schemas.microsoft.com/office/drawing/2014/main" id="{4A07AF34-9E50-47E9-B843-F1948975120F}"/>
              </a:ext>
            </a:extLst>
          </p:cNvPr>
          <p:cNvSpPr txBox="1"/>
          <p:nvPr/>
        </p:nvSpPr>
        <p:spPr>
          <a:xfrm>
            <a:off x="14663266" y="4906038"/>
            <a:ext cx="13375859" cy="400110"/>
          </a:xfrm>
          <a:prstGeom prst="rect">
            <a:avLst/>
          </a:prstGeom>
          <a:noFill/>
        </p:spPr>
        <p:txBody>
          <a:bodyPr wrap="square" lIns="0" tIns="0" rIns="0" bIns="0" rtlCol="0">
            <a:spAutoFit/>
          </a:bodyPr>
          <a:lstStyle/>
          <a:p>
            <a:pPr>
              <a:spcBef>
                <a:spcPts val="300"/>
              </a:spcBef>
              <a:spcAft>
                <a:spcPts val="300"/>
              </a:spcAft>
              <a:buClr>
                <a:srgbClr val="A21C49"/>
              </a:buClr>
            </a:pPr>
            <a:r>
              <a:rPr lang="en-US" sz="2600" b="1" dirty="0">
                <a:solidFill>
                  <a:srgbClr val="2E318A"/>
                </a:solidFill>
              </a:rPr>
              <a:t>Effectiveness</a:t>
            </a:r>
            <a:r>
              <a:rPr lang="en-US" sz="2600" dirty="0"/>
              <a:t> </a:t>
            </a:r>
          </a:p>
        </p:txBody>
      </p:sp>
      <p:sp>
        <p:nvSpPr>
          <p:cNvPr id="70" name="TextBox 69">
            <a:extLst>
              <a:ext uri="{FF2B5EF4-FFF2-40B4-BE49-F238E27FC236}">
                <a16:creationId xmlns:a16="http://schemas.microsoft.com/office/drawing/2014/main" id="{FEEC0546-5A8E-4B6C-8744-191764C59B90}"/>
              </a:ext>
            </a:extLst>
          </p:cNvPr>
          <p:cNvSpPr txBox="1"/>
          <p:nvPr/>
        </p:nvSpPr>
        <p:spPr>
          <a:xfrm>
            <a:off x="29191594" y="21490478"/>
            <a:ext cx="13063415" cy="4531049"/>
          </a:xfrm>
          <a:prstGeom prst="rect">
            <a:avLst/>
          </a:prstGeom>
          <a:noFill/>
        </p:spPr>
        <p:txBody>
          <a:bodyPr wrap="square" lIns="0" tIns="0" rIns="0" bIns="0" rtlCol="0">
            <a:spAutoFit/>
          </a:bodyPr>
          <a:lstStyle/>
          <a:p>
            <a:pPr marL="333592" indent="-333592">
              <a:lnSpc>
                <a:spcPct val="110000"/>
              </a:lnSpc>
              <a:buClr>
                <a:srgbClr val="A21C49"/>
              </a:buClr>
              <a:buFont typeface="Arial" pitchFamily="34" charset="0"/>
              <a:buChar char="♦"/>
            </a:pPr>
            <a:r>
              <a:rPr lang="en-GB" sz="3000" dirty="0">
                <a:solidFill>
                  <a:srgbClr val="002774"/>
                </a:solidFill>
              </a:rPr>
              <a:t>A large proportion of participants achieved HIV-1 RNA &lt;50 cp/mL at M6 with no emergence of major mutations that resulted in resistance to B/F/TAF.</a:t>
            </a:r>
            <a:endParaRPr lang="en-US" sz="3000" dirty="0">
              <a:solidFill>
                <a:srgbClr val="002774"/>
              </a:solidFill>
            </a:endParaRPr>
          </a:p>
          <a:p>
            <a:pPr marL="333592" indent="-333592">
              <a:lnSpc>
                <a:spcPct val="110000"/>
              </a:lnSpc>
              <a:buClr>
                <a:srgbClr val="A21C49"/>
              </a:buClr>
              <a:buFont typeface="Arial" pitchFamily="34" charset="0"/>
              <a:buChar char="♦"/>
            </a:pPr>
            <a:r>
              <a:rPr lang="en-US" sz="3000" dirty="0">
                <a:solidFill>
                  <a:srgbClr val="002774"/>
                </a:solidFill>
              </a:rPr>
              <a:t>There were few B/F/TAF discontinuations overall and no discontinuations due to drug-related renal or bone events.</a:t>
            </a:r>
          </a:p>
          <a:p>
            <a:pPr marL="333592" indent="-333592">
              <a:lnSpc>
                <a:spcPct val="110000"/>
              </a:lnSpc>
              <a:buClr>
                <a:srgbClr val="A21C49"/>
              </a:buClr>
              <a:buFont typeface="Arial" pitchFamily="34" charset="0"/>
              <a:buChar char="♦"/>
            </a:pPr>
            <a:r>
              <a:rPr lang="en-US" sz="3000" dirty="0">
                <a:solidFill>
                  <a:srgbClr val="002774"/>
                </a:solidFill>
              </a:rPr>
              <a:t>These early data support the real-world effectiveness, safety and persistence of B/F/TAF in treatment-naïve and treatment-experienced PLWH who were characterized by a high prevalence of comorbidities at baseline.</a:t>
            </a:r>
          </a:p>
        </p:txBody>
      </p:sp>
      <p:sp>
        <p:nvSpPr>
          <p:cNvPr id="76" name="TextBox 75">
            <a:extLst>
              <a:ext uri="{FF2B5EF4-FFF2-40B4-BE49-F238E27FC236}">
                <a16:creationId xmlns:a16="http://schemas.microsoft.com/office/drawing/2014/main" id="{F48EF11E-1FE5-4CB1-8974-147672F0461F}"/>
              </a:ext>
            </a:extLst>
          </p:cNvPr>
          <p:cNvSpPr txBox="1"/>
          <p:nvPr/>
        </p:nvSpPr>
        <p:spPr>
          <a:xfrm>
            <a:off x="17837575" y="9695199"/>
            <a:ext cx="1455472" cy="369332"/>
          </a:xfrm>
          <a:prstGeom prst="rect">
            <a:avLst/>
          </a:prstGeom>
          <a:noFill/>
        </p:spPr>
        <p:txBody>
          <a:bodyPr wrap="square" rtlCol="0">
            <a:spAutoFit/>
          </a:bodyPr>
          <a:lstStyle/>
          <a:p>
            <a:pPr algn="ctr"/>
            <a:r>
              <a:rPr lang="en-GB" sz="1800" b="1" dirty="0">
                <a:solidFill>
                  <a:schemeClr val="bg1"/>
                </a:solidFill>
              </a:rPr>
              <a:t>n=70/86</a:t>
            </a:r>
          </a:p>
        </p:txBody>
      </p:sp>
      <p:sp>
        <p:nvSpPr>
          <p:cNvPr id="77" name="TextBox 76">
            <a:extLst>
              <a:ext uri="{FF2B5EF4-FFF2-40B4-BE49-F238E27FC236}">
                <a16:creationId xmlns:a16="http://schemas.microsoft.com/office/drawing/2014/main" id="{085C175A-9CD6-4580-AA4E-77201BB527D4}"/>
              </a:ext>
            </a:extLst>
          </p:cNvPr>
          <p:cNvSpPr txBox="1"/>
          <p:nvPr/>
        </p:nvSpPr>
        <p:spPr>
          <a:xfrm>
            <a:off x="23333134" y="8770510"/>
            <a:ext cx="1808936" cy="369332"/>
          </a:xfrm>
          <a:prstGeom prst="rect">
            <a:avLst/>
          </a:prstGeom>
          <a:noFill/>
        </p:spPr>
        <p:txBody>
          <a:bodyPr wrap="square" rtlCol="0">
            <a:spAutoFit/>
          </a:bodyPr>
          <a:lstStyle/>
          <a:p>
            <a:pPr algn="ctr"/>
            <a:r>
              <a:rPr lang="en-GB" sz="1800" b="1" dirty="0">
                <a:solidFill>
                  <a:schemeClr val="bg1"/>
                </a:solidFill>
              </a:rPr>
              <a:t>n=418/440</a:t>
            </a:r>
          </a:p>
        </p:txBody>
      </p:sp>
      <p:sp>
        <p:nvSpPr>
          <p:cNvPr id="78" name="TextBox 77">
            <a:extLst>
              <a:ext uri="{FF2B5EF4-FFF2-40B4-BE49-F238E27FC236}">
                <a16:creationId xmlns:a16="http://schemas.microsoft.com/office/drawing/2014/main" id="{EB5B86B5-6F21-4503-AA5A-86FFDB3877F6}"/>
              </a:ext>
            </a:extLst>
          </p:cNvPr>
          <p:cNvSpPr txBox="1"/>
          <p:nvPr/>
        </p:nvSpPr>
        <p:spPr>
          <a:xfrm>
            <a:off x="24918557" y="9686251"/>
            <a:ext cx="1808936" cy="369332"/>
          </a:xfrm>
          <a:prstGeom prst="rect">
            <a:avLst/>
          </a:prstGeom>
          <a:noFill/>
        </p:spPr>
        <p:txBody>
          <a:bodyPr wrap="square" rtlCol="0">
            <a:spAutoFit/>
          </a:bodyPr>
          <a:lstStyle/>
          <a:p>
            <a:pPr algn="ctr"/>
            <a:r>
              <a:rPr lang="en-GB" sz="1800" b="1" dirty="0">
                <a:solidFill>
                  <a:schemeClr val="bg1"/>
                </a:solidFill>
              </a:rPr>
              <a:t>n=418/444</a:t>
            </a:r>
          </a:p>
        </p:txBody>
      </p:sp>
      <p:sp>
        <p:nvSpPr>
          <p:cNvPr id="79" name="TextBox 78">
            <a:extLst>
              <a:ext uri="{FF2B5EF4-FFF2-40B4-BE49-F238E27FC236}">
                <a16:creationId xmlns:a16="http://schemas.microsoft.com/office/drawing/2014/main" id="{0A3FBDFB-DEC1-4D96-B5F0-BEA754B1E401}"/>
              </a:ext>
            </a:extLst>
          </p:cNvPr>
          <p:cNvSpPr txBox="1"/>
          <p:nvPr/>
        </p:nvSpPr>
        <p:spPr>
          <a:xfrm>
            <a:off x="19332962" y="9670007"/>
            <a:ext cx="1808936" cy="369332"/>
          </a:xfrm>
          <a:prstGeom prst="rect">
            <a:avLst/>
          </a:prstGeom>
          <a:noFill/>
        </p:spPr>
        <p:txBody>
          <a:bodyPr wrap="square" rtlCol="0">
            <a:spAutoFit/>
          </a:bodyPr>
          <a:lstStyle/>
          <a:p>
            <a:pPr algn="ctr"/>
            <a:r>
              <a:rPr lang="en-GB" sz="1800" b="1" dirty="0">
                <a:solidFill>
                  <a:schemeClr val="bg1"/>
                </a:solidFill>
              </a:rPr>
              <a:t>n=74/83</a:t>
            </a:r>
          </a:p>
        </p:txBody>
      </p:sp>
      <p:sp>
        <p:nvSpPr>
          <p:cNvPr id="73" name="Rectangle 72">
            <a:extLst>
              <a:ext uri="{FF2B5EF4-FFF2-40B4-BE49-F238E27FC236}">
                <a16:creationId xmlns:a16="http://schemas.microsoft.com/office/drawing/2014/main" id="{28DBD358-3ECE-48CD-BDBA-7975DE48ACC0}"/>
              </a:ext>
            </a:extLst>
          </p:cNvPr>
          <p:cNvSpPr/>
          <p:nvPr/>
        </p:nvSpPr>
        <p:spPr>
          <a:xfrm>
            <a:off x="14668500" y="5438319"/>
            <a:ext cx="13416083" cy="5868000"/>
          </a:xfrm>
          <a:prstGeom prst="rect">
            <a:avLst/>
          </a:prstGeom>
          <a:solidFill>
            <a:srgbClr val="F4ECD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6759" tIns="53381" rIns="106759" bIns="53381" rtlCol="0" anchor="ctr"/>
          <a:lstStyle/>
          <a:p>
            <a:pPr algn="ctr">
              <a:lnSpc>
                <a:spcPct val="90000"/>
              </a:lnSpc>
            </a:pPr>
            <a:endParaRPr lang="en-US" sz="8395" dirty="0"/>
          </a:p>
        </p:txBody>
      </p:sp>
      <p:graphicFrame>
        <p:nvGraphicFramePr>
          <p:cNvPr id="72" name="Chart 71">
            <a:extLst>
              <a:ext uri="{FF2B5EF4-FFF2-40B4-BE49-F238E27FC236}">
                <a16:creationId xmlns:a16="http://schemas.microsoft.com/office/drawing/2014/main" id="{73B0EF63-C214-4D01-BE28-8BEB4ADEDBD8}"/>
              </a:ext>
            </a:extLst>
          </p:cNvPr>
          <p:cNvGraphicFramePr/>
          <p:nvPr>
            <p:extLst>
              <p:ext uri="{D42A27DB-BD31-4B8C-83A1-F6EECF244321}">
                <p14:modId xmlns:p14="http://schemas.microsoft.com/office/powerpoint/2010/main" val="730263085"/>
              </p:ext>
            </p:extLst>
          </p:nvPr>
        </p:nvGraphicFramePr>
        <p:xfrm>
          <a:off x="14415384" y="5917049"/>
          <a:ext cx="13357225" cy="4873770"/>
        </p:xfrm>
        <a:graphic>
          <a:graphicData uri="http://schemas.openxmlformats.org/drawingml/2006/chart">
            <c:chart xmlns:c="http://schemas.openxmlformats.org/drawingml/2006/chart" xmlns:r="http://schemas.openxmlformats.org/officeDocument/2006/relationships" r:id="rId7"/>
          </a:graphicData>
        </a:graphic>
      </p:graphicFrame>
      <p:sp>
        <p:nvSpPr>
          <p:cNvPr id="75" name="TextBox 74">
            <a:extLst>
              <a:ext uri="{FF2B5EF4-FFF2-40B4-BE49-F238E27FC236}">
                <a16:creationId xmlns:a16="http://schemas.microsoft.com/office/drawing/2014/main" id="{03C7D6E7-4BF3-4D76-B3C1-6569CEBC96FE}"/>
              </a:ext>
            </a:extLst>
          </p:cNvPr>
          <p:cNvSpPr txBox="1"/>
          <p:nvPr/>
        </p:nvSpPr>
        <p:spPr>
          <a:xfrm>
            <a:off x="14895990" y="5619804"/>
            <a:ext cx="13090591" cy="360099"/>
          </a:xfrm>
          <a:prstGeom prst="rect">
            <a:avLst/>
          </a:prstGeom>
          <a:noFill/>
        </p:spPr>
        <p:txBody>
          <a:bodyPr wrap="square" lIns="0" tIns="0" rIns="0" bIns="0" rtlCol="0">
            <a:spAutoFit/>
          </a:bodyPr>
          <a:lstStyle/>
          <a:p>
            <a:pPr>
              <a:lnSpc>
                <a:spcPct val="90000"/>
              </a:lnSpc>
            </a:pPr>
            <a:r>
              <a:rPr lang="en-US" sz="2600" b="1" dirty="0">
                <a:solidFill>
                  <a:srgbClr val="2E318A"/>
                </a:solidFill>
              </a:rPr>
              <a:t>Figure 2. Participants with HIV-1 RNA &lt;50 cp/mL at M3 and M6 (M=E analysis)</a:t>
            </a:r>
          </a:p>
        </p:txBody>
      </p:sp>
      <p:sp>
        <p:nvSpPr>
          <p:cNvPr id="82" name="TextBox 81">
            <a:extLst>
              <a:ext uri="{FF2B5EF4-FFF2-40B4-BE49-F238E27FC236}">
                <a16:creationId xmlns:a16="http://schemas.microsoft.com/office/drawing/2014/main" id="{DD5A8695-9093-44C8-BAB5-9DE2A6C99036}"/>
              </a:ext>
            </a:extLst>
          </p:cNvPr>
          <p:cNvSpPr txBox="1"/>
          <p:nvPr/>
        </p:nvSpPr>
        <p:spPr>
          <a:xfrm>
            <a:off x="14881365" y="10889024"/>
            <a:ext cx="13243566" cy="276999"/>
          </a:xfrm>
          <a:prstGeom prst="rect">
            <a:avLst/>
          </a:prstGeom>
          <a:noFill/>
        </p:spPr>
        <p:txBody>
          <a:bodyPr wrap="square" lIns="0" tIns="0" rIns="0" bIns="0" rtlCol="0">
            <a:spAutoFit/>
          </a:bodyPr>
          <a:lstStyle/>
          <a:p>
            <a:r>
              <a:rPr lang="en-GB" sz="1800" dirty="0"/>
              <a:t>*Denominator reflects number of participants with available HIV-1 RNA data analysed within the time window</a:t>
            </a:r>
          </a:p>
        </p:txBody>
      </p:sp>
      <p:sp>
        <p:nvSpPr>
          <p:cNvPr id="86" name="TextBox 85">
            <a:extLst>
              <a:ext uri="{FF2B5EF4-FFF2-40B4-BE49-F238E27FC236}">
                <a16:creationId xmlns:a16="http://schemas.microsoft.com/office/drawing/2014/main" id="{DB9BEE6A-B4F8-4B8B-8CB5-4287410197B1}"/>
              </a:ext>
            </a:extLst>
          </p:cNvPr>
          <p:cNvSpPr txBox="1"/>
          <p:nvPr/>
        </p:nvSpPr>
        <p:spPr>
          <a:xfrm>
            <a:off x="28994100" y="4943836"/>
            <a:ext cx="13477153" cy="720197"/>
          </a:xfrm>
          <a:prstGeom prst="rect">
            <a:avLst/>
          </a:prstGeom>
          <a:noFill/>
        </p:spPr>
        <p:txBody>
          <a:bodyPr wrap="square" lIns="0" tIns="0" rIns="0" bIns="0" rtlCol="0">
            <a:spAutoFit/>
          </a:bodyPr>
          <a:lstStyle/>
          <a:p>
            <a:pPr>
              <a:lnSpc>
                <a:spcPct val="90000"/>
              </a:lnSpc>
            </a:pPr>
            <a:r>
              <a:rPr lang="en-US" sz="2600" b="1" dirty="0">
                <a:solidFill>
                  <a:srgbClr val="2E318A"/>
                </a:solidFill>
              </a:rPr>
              <a:t>Table 3. Virologic outcomes in participants with evidence of pre-existing </a:t>
            </a:r>
            <a:br>
              <a:rPr lang="en-US" sz="2600" b="1" dirty="0">
                <a:solidFill>
                  <a:srgbClr val="2E318A"/>
                </a:solidFill>
              </a:rPr>
            </a:br>
            <a:r>
              <a:rPr lang="en-US" sz="2600" b="1" dirty="0">
                <a:solidFill>
                  <a:srgbClr val="2E318A"/>
                </a:solidFill>
              </a:rPr>
              <a:t>resistance-associated mutations at baseline</a:t>
            </a:r>
          </a:p>
        </p:txBody>
      </p:sp>
      <p:graphicFrame>
        <p:nvGraphicFramePr>
          <p:cNvPr id="87" name="Content Placeholder 5">
            <a:extLst>
              <a:ext uri="{FF2B5EF4-FFF2-40B4-BE49-F238E27FC236}">
                <a16:creationId xmlns:a16="http://schemas.microsoft.com/office/drawing/2014/main" id="{0DEF5848-F3A9-44D2-8D70-9E103FCE4ACD}"/>
              </a:ext>
            </a:extLst>
          </p:cNvPr>
          <p:cNvGraphicFramePr>
            <a:graphicFrameLocks/>
          </p:cNvGraphicFramePr>
          <p:nvPr>
            <p:extLst>
              <p:ext uri="{D42A27DB-BD31-4B8C-83A1-F6EECF244321}">
                <p14:modId xmlns:p14="http://schemas.microsoft.com/office/powerpoint/2010/main" val="1041439467"/>
              </p:ext>
            </p:extLst>
          </p:nvPr>
        </p:nvGraphicFramePr>
        <p:xfrm>
          <a:off x="29001708" y="5942947"/>
          <a:ext cx="13451216" cy="2106153"/>
        </p:xfrm>
        <a:graphic>
          <a:graphicData uri="http://schemas.openxmlformats.org/drawingml/2006/table">
            <a:tbl>
              <a:tblPr firstRow="1" bandRow="1">
                <a:tableStyleId>{8EC20E35-A176-4012-BC5E-935CFFF8708E}</a:tableStyleId>
              </a:tblPr>
              <a:tblGrid>
                <a:gridCol w="1948484">
                  <a:extLst>
                    <a:ext uri="{9D8B030D-6E8A-4147-A177-3AD203B41FA5}">
                      <a16:colId xmlns:a16="http://schemas.microsoft.com/office/drawing/2014/main" val="1642441601"/>
                    </a:ext>
                  </a:extLst>
                </a:gridCol>
                <a:gridCol w="1948484">
                  <a:extLst>
                    <a:ext uri="{9D8B030D-6E8A-4147-A177-3AD203B41FA5}">
                      <a16:colId xmlns:a16="http://schemas.microsoft.com/office/drawing/2014/main" val="564683995"/>
                    </a:ext>
                  </a:extLst>
                </a:gridCol>
                <a:gridCol w="1948484">
                  <a:extLst>
                    <a:ext uri="{9D8B030D-6E8A-4147-A177-3AD203B41FA5}">
                      <a16:colId xmlns:a16="http://schemas.microsoft.com/office/drawing/2014/main" val="1490834169"/>
                    </a:ext>
                  </a:extLst>
                </a:gridCol>
                <a:gridCol w="1948484">
                  <a:extLst>
                    <a:ext uri="{9D8B030D-6E8A-4147-A177-3AD203B41FA5}">
                      <a16:colId xmlns:a16="http://schemas.microsoft.com/office/drawing/2014/main" val="664002530"/>
                    </a:ext>
                  </a:extLst>
                </a:gridCol>
                <a:gridCol w="1948484">
                  <a:extLst>
                    <a:ext uri="{9D8B030D-6E8A-4147-A177-3AD203B41FA5}">
                      <a16:colId xmlns:a16="http://schemas.microsoft.com/office/drawing/2014/main" val="963681267"/>
                    </a:ext>
                  </a:extLst>
                </a:gridCol>
                <a:gridCol w="3708796">
                  <a:extLst>
                    <a:ext uri="{9D8B030D-6E8A-4147-A177-3AD203B41FA5}">
                      <a16:colId xmlns:a16="http://schemas.microsoft.com/office/drawing/2014/main" val="3854690852"/>
                    </a:ext>
                  </a:extLst>
                </a:gridCol>
              </a:tblGrid>
              <a:tr h="625867">
                <a:tc>
                  <a:txBody>
                    <a:bodyPr/>
                    <a:lstStyle/>
                    <a:p>
                      <a:pPr marL="0" algn="l" defTabSz="3659915" rtl="0" eaLnBrk="1" latinLnBrk="0" hangingPunct="1"/>
                      <a:r>
                        <a:rPr lang="en-GB" sz="2000" b="1" kern="1200" dirty="0">
                          <a:solidFill>
                            <a:schemeClr val="lt1"/>
                          </a:solidFill>
                          <a:latin typeface="+mn-lt"/>
                          <a:ea typeface="+mn-ea"/>
                          <a:cs typeface="+mn-cs"/>
                        </a:rPr>
                        <a:t>BL mutation</a:t>
                      </a:r>
                    </a:p>
                  </a:txBody>
                  <a:tcPr>
                    <a:lnL>
                      <a:noFill/>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rgbClr val="2E318A"/>
                    </a:solidFill>
                  </a:tcPr>
                </a:tc>
                <a:tc>
                  <a:txBody>
                    <a:bodyPr/>
                    <a:lstStyle/>
                    <a:p>
                      <a:pPr marL="0" algn="ctr" defTabSz="3659915" rtl="0" eaLnBrk="1" latinLnBrk="0" hangingPunct="1"/>
                      <a:r>
                        <a:rPr lang="en-GB" sz="2000" b="1" kern="1200" dirty="0">
                          <a:solidFill>
                            <a:schemeClr val="lt1"/>
                          </a:solidFill>
                          <a:latin typeface="+mn-lt"/>
                          <a:ea typeface="+mn-ea"/>
                          <a:cs typeface="+mn-cs"/>
                        </a:rPr>
                        <a:t>Class</a:t>
                      </a:r>
                    </a:p>
                  </a:txBody>
                  <a:tcPr>
                    <a:lnL>
                      <a:noFill/>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rgbClr val="2E318A"/>
                    </a:solidFill>
                  </a:tcPr>
                </a:tc>
                <a:tc>
                  <a:txBody>
                    <a:bodyPr/>
                    <a:lstStyle/>
                    <a:p>
                      <a:pPr marL="0" algn="ctr" defTabSz="3659915" rtl="0" eaLnBrk="1" latinLnBrk="0" hangingPunct="1"/>
                      <a:r>
                        <a:rPr lang="en-GB" sz="2000" b="1" kern="1200" dirty="0">
                          <a:solidFill>
                            <a:schemeClr val="lt1"/>
                          </a:solidFill>
                          <a:latin typeface="+mn-lt"/>
                          <a:ea typeface="+mn-ea"/>
                          <a:cs typeface="+mn-cs"/>
                        </a:rPr>
                        <a:t>n (%)</a:t>
                      </a:r>
                    </a:p>
                  </a:txBody>
                  <a:tcPr>
                    <a:lnL>
                      <a:noFill/>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rgbClr val="2E318A"/>
                    </a:solidFill>
                  </a:tcPr>
                </a:tc>
                <a:tc>
                  <a:txBody>
                    <a:bodyPr/>
                    <a:lstStyle/>
                    <a:p>
                      <a:pPr marL="0" algn="ctr" defTabSz="3659915" rtl="0" eaLnBrk="1" latinLnBrk="0" hangingPunct="1"/>
                      <a:r>
                        <a:rPr lang="en-GB" sz="2000" b="1" kern="1200" dirty="0">
                          <a:solidFill>
                            <a:schemeClr val="lt1"/>
                          </a:solidFill>
                          <a:latin typeface="+mn-lt"/>
                          <a:ea typeface="+mn-ea"/>
                          <a:cs typeface="+mn-cs"/>
                        </a:rPr>
                        <a:t>TN or 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rgbClr val="2E318A"/>
                    </a:solidFill>
                  </a:tcPr>
                </a:tc>
                <a:tc>
                  <a:txBody>
                    <a:bodyPr/>
                    <a:lstStyle/>
                    <a:p>
                      <a:pPr marL="0" algn="ctr" defTabSz="3659915" rtl="0" eaLnBrk="1" latinLnBrk="0" hangingPunct="1"/>
                      <a:r>
                        <a:rPr lang="en-GB" sz="2000" b="1" kern="1200" dirty="0">
                          <a:solidFill>
                            <a:schemeClr val="lt1"/>
                          </a:solidFill>
                          <a:latin typeface="+mn-lt"/>
                          <a:ea typeface="+mn-ea"/>
                          <a:cs typeface="+mn-cs"/>
                        </a:rPr>
                        <a:t>Viremic at BL, n/N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rgbClr val="2E318A"/>
                    </a:solidFill>
                  </a:tcPr>
                </a:tc>
                <a:tc>
                  <a:txBody>
                    <a:bodyPr/>
                    <a:lstStyle/>
                    <a:p>
                      <a:pPr algn="ctr"/>
                      <a:r>
                        <a:rPr lang="en-GB" sz="2000" dirty="0"/>
                        <a:t>Outcome</a:t>
                      </a:r>
                    </a:p>
                    <a:p>
                      <a:pPr algn="ctr"/>
                      <a:r>
                        <a:rPr lang="en-GB" sz="2000" dirty="0"/>
                        <a:t>HIV-1 RNA &lt;50 cp/mL, n (%)</a:t>
                      </a:r>
                    </a:p>
                  </a:txBody>
                  <a:tcPr>
                    <a:lnL w="12700" cap="flat" cmpd="sng" algn="ctr">
                      <a:noFill/>
                      <a:prstDash val="solid"/>
                      <a:round/>
                      <a:headEnd type="none" w="med" len="med"/>
                      <a:tailEnd type="none" w="med" len="med"/>
                    </a:lnL>
                    <a:lnR>
                      <a:noFill/>
                    </a:lnR>
                    <a:lnT w="25400" cmpd="sng">
                      <a:noFill/>
                    </a:lnT>
                    <a:lnB w="25400" cmpd="sng">
                      <a:noFill/>
                    </a:lnB>
                    <a:lnTlToBr w="12700" cmpd="sng">
                      <a:noFill/>
                      <a:prstDash val="solid"/>
                    </a:lnTlToBr>
                    <a:lnBlToTr w="12700" cmpd="sng">
                      <a:noFill/>
                      <a:prstDash val="solid"/>
                    </a:lnBlToTr>
                    <a:solidFill>
                      <a:srgbClr val="2E318A"/>
                    </a:solidFill>
                  </a:tcPr>
                </a:tc>
                <a:extLst>
                  <a:ext uri="{0D108BD9-81ED-4DB2-BD59-A6C34878D82A}">
                    <a16:rowId xmlns:a16="http://schemas.microsoft.com/office/drawing/2014/main" val="506539958"/>
                  </a:ext>
                </a:extLst>
              </a:tr>
              <a:tr h="4683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rPr>
                        <a:t>M184V/I</a:t>
                      </a:r>
                      <a:r>
                        <a:rPr lang="en-GB" sz="2000" baseline="30000" dirty="0">
                          <a:solidFill>
                            <a:schemeClr val="tx1"/>
                          </a:solidFill>
                        </a:rPr>
                        <a:t>a</a:t>
                      </a:r>
                    </a:p>
                  </a:txBody>
                  <a:tcPr>
                    <a:lnL>
                      <a:noFill/>
                    </a:lnL>
                    <a:lnR w="12700" cap="flat" cmpd="sng" algn="ctr">
                      <a:noFill/>
                      <a:prstDash val="solid"/>
                      <a:round/>
                      <a:headEnd type="none" w="med" len="med"/>
                      <a:tailEnd type="none" w="med" len="med"/>
                    </a:lnR>
                    <a:lnT w="25400" cmpd="sng">
                      <a:noFill/>
                    </a:lnT>
                    <a:lnB>
                      <a:noFill/>
                    </a:lnB>
                    <a:lnTlToBr w="12700" cmpd="sng">
                      <a:noFill/>
                      <a:prstDash val="solid"/>
                    </a:lnTlToBr>
                    <a:lnBlToTr w="12700" cmpd="sng">
                      <a:noFill/>
                      <a:prstDash val="solid"/>
                    </a:lnBlToTr>
                    <a:solidFill>
                      <a:srgbClr val="FBF6EF"/>
                    </a:solidFill>
                  </a:tcPr>
                </a:tc>
                <a:tc>
                  <a:txBody>
                    <a:bodyPr/>
                    <a:lstStyle/>
                    <a:p>
                      <a:pPr algn="ctr"/>
                      <a:r>
                        <a:rPr lang="en-GB" sz="2000" dirty="0">
                          <a:solidFill>
                            <a:schemeClr val="tx1"/>
                          </a:solidFill>
                        </a:rPr>
                        <a:t>NRTI</a:t>
                      </a:r>
                    </a:p>
                  </a:txBody>
                  <a:tcPr>
                    <a:lnL>
                      <a:noFill/>
                    </a:lnL>
                    <a:lnR w="12700" cap="flat" cmpd="sng" algn="ctr">
                      <a:noFill/>
                      <a:prstDash val="solid"/>
                      <a:round/>
                      <a:headEnd type="none" w="med" len="med"/>
                      <a:tailEnd type="none" w="med" len="med"/>
                    </a:lnR>
                    <a:lnT w="25400" cmpd="sng">
                      <a:noFill/>
                    </a:lnT>
                    <a:lnB>
                      <a:noFill/>
                    </a:lnB>
                    <a:lnTlToBr w="12700" cmpd="sng">
                      <a:noFill/>
                      <a:prstDash val="solid"/>
                    </a:lnTlToBr>
                    <a:lnBlToTr w="12700" cmpd="sng">
                      <a:noFill/>
                      <a:prstDash val="solid"/>
                    </a:lnBlToTr>
                    <a:solidFill>
                      <a:srgbClr val="FBF6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rPr>
                        <a:t>14 (2)</a:t>
                      </a:r>
                    </a:p>
                  </a:txBody>
                  <a:tcPr>
                    <a:lnL>
                      <a:noFill/>
                    </a:lnL>
                    <a:lnR w="12700" cap="flat" cmpd="sng" algn="ctr">
                      <a:noFill/>
                      <a:prstDash val="solid"/>
                      <a:round/>
                      <a:headEnd type="none" w="med" len="med"/>
                      <a:tailEnd type="none" w="med" len="med"/>
                    </a:lnR>
                    <a:lnT w="25400" cmpd="sng">
                      <a:noFill/>
                    </a:lnT>
                    <a:lnB>
                      <a:noFill/>
                    </a:lnB>
                    <a:lnTlToBr w="12700" cmpd="sng">
                      <a:noFill/>
                      <a:prstDash val="solid"/>
                    </a:lnTlToBr>
                    <a:lnBlToTr w="12700" cmpd="sng">
                      <a:noFill/>
                      <a:prstDash val="solid"/>
                    </a:lnBlToTr>
                    <a:solidFill>
                      <a:srgbClr val="FBF6EF"/>
                    </a:solidFill>
                  </a:tcPr>
                </a:tc>
                <a:tc>
                  <a:txBody>
                    <a:bodyPr/>
                    <a:lstStyle/>
                    <a:p>
                      <a:pPr algn="ctr"/>
                      <a:r>
                        <a:rPr lang="en-GB" sz="2000" baseline="0" dirty="0">
                          <a:solidFill>
                            <a:schemeClr val="tx1"/>
                          </a:solidFill>
                        </a:rPr>
                        <a:t>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a:noFill/>
                    </a:lnB>
                    <a:lnTlToBr w="12700" cmpd="sng">
                      <a:noFill/>
                      <a:prstDash val="solid"/>
                    </a:lnTlToBr>
                    <a:lnBlToTr w="12700" cmpd="sng">
                      <a:noFill/>
                      <a:prstDash val="solid"/>
                    </a:lnBlToTr>
                    <a:solidFill>
                      <a:srgbClr val="FBF6EF"/>
                    </a:solidFill>
                  </a:tcPr>
                </a:tc>
                <a:tc>
                  <a:txBody>
                    <a:bodyPr/>
                    <a:lstStyle/>
                    <a:p>
                      <a:pPr algn="ctr"/>
                      <a:r>
                        <a:rPr lang="en-GB" sz="2000" baseline="0" dirty="0">
                          <a:solidFill>
                            <a:schemeClr val="tx1"/>
                          </a:solidFill>
                        </a:rPr>
                        <a:t>0/14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a:noFill/>
                    </a:lnB>
                    <a:lnTlToBr w="12700" cmpd="sng">
                      <a:noFill/>
                      <a:prstDash val="solid"/>
                    </a:lnTlToBr>
                    <a:lnBlToTr w="12700" cmpd="sng">
                      <a:noFill/>
                      <a:prstDash val="solid"/>
                    </a:lnBlToTr>
                    <a:solidFill>
                      <a:srgbClr val="FBF6EF"/>
                    </a:solidFill>
                  </a:tcPr>
                </a:tc>
                <a:tc>
                  <a:txBody>
                    <a:bodyPr/>
                    <a:lstStyle/>
                    <a:p>
                      <a:pPr algn="ctr"/>
                      <a:r>
                        <a:rPr lang="en-GB" sz="2000" dirty="0">
                          <a:solidFill>
                            <a:schemeClr val="tx1"/>
                          </a:solidFill>
                        </a:rPr>
                        <a:t>13 (93)</a:t>
                      </a:r>
                      <a:r>
                        <a:rPr lang="en-GB" sz="2000" baseline="30000" dirty="0">
                          <a:solidFill>
                            <a:schemeClr val="tx1"/>
                          </a:solidFill>
                        </a:rPr>
                        <a:t>b</a:t>
                      </a:r>
                      <a:r>
                        <a:rPr lang="en-GB" sz="2000" baseline="0" dirty="0">
                          <a:solidFill>
                            <a:schemeClr val="tx1"/>
                          </a:solidFill>
                        </a:rPr>
                        <a:t> (M6)</a:t>
                      </a:r>
                      <a:endParaRPr lang="en-GB" sz="2000" baseline="30000" dirty="0">
                        <a:solidFill>
                          <a:schemeClr val="tx1"/>
                        </a:solidFill>
                      </a:endParaRPr>
                    </a:p>
                  </a:txBody>
                  <a:tcPr>
                    <a:lnL w="12700" cap="flat" cmpd="sng" algn="ctr">
                      <a:no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solidFill>
                      <a:srgbClr val="FBF6EF"/>
                    </a:solidFill>
                  </a:tcPr>
                </a:tc>
                <a:extLst>
                  <a:ext uri="{0D108BD9-81ED-4DB2-BD59-A6C34878D82A}">
                    <a16:rowId xmlns:a16="http://schemas.microsoft.com/office/drawing/2014/main" val="10333634"/>
                  </a:ext>
                </a:extLst>
              </a:tr>
              <a:tr h="468371">
                <a:tc>
                  <a:txBody>
                    <a:bodyPr/>
                    <a:lstStyle/>
                    <a:p>
                      <a:pPr algn="l"/>
                      <a:r>
                        <a:rPr lang="en-GB" sz="2000" dirty="0">
                          <a:solidFill>
                            <a:schemeClr val="tx1"/>
                          </a:solidFill>
                        </a:rPr>
                        <a:t>K65R</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EDFC6"/>
                    </a:solidFill>
                  </a:tcPr>
                </a:tc>
                <a:tc>
                  <a:txBody>
                    <a:bodyPr/>
                    <a:lstStyle/>
                    <a:p>
                      <a:pPr algn="ctr"/>
                      <a:r>
                        <a:rPr lang="en-GB" sz="2000" dirty="0">
                          <a:solidFill>
                            <a:schemeClr val="tx1"/>
                          </a:solidFill>
                        </a:rPr>
                        <a:t>NRTI</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EDFC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rPr>
                        <a:t>1 (0.2)</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EDFC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rPr>
                        <a:t>TN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EDFC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rPr>
                        <a:t>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EDFC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rPr>
                        <a:t>1 (100)</a:t>
                      </a:r>
                      <a:r>
                        <a:rPr lang="en-GB" sz="2000" baseline="30000" dirty="0">
                          <a:solidFill>
                            <a:schemeClr val="tx1"/>
                          </a:solidFill>
                        </a:rPr>
                        <a:t>c</a:t>
                      </a:r>
                      <a:r>
                        <a:rPr lang="en-GB" sz="2000" dirty="0">
                          <a:solidFill>
                            <a:schemeClr val="tx1"/>
                          </a:solidFill>
                        </a:rPr>
                        <a:t> (M12)</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EDFC6"/>
                    </a:solidFill>
                  </a:tcPr>
                </a:tc>
                <a:extLst>
                  <a:ext uri="{0D108BD9-81ED-4DB2-BD59-A6C34878D82A}">
                    <a16:rowId xmlns:a16="http://schemas.microsoft.com/office/drawing/2014/main" val="2322719487"/>
                  </a:ext>
                </a:extLst>
              </a:tr>
              <a:tr h="468371">
                <a:tc>
                  <a:txBody>
                    <a:bodyPr/>
                    <a:lstStyle/>
                    <a:p>
                      <a:pPr algn="l"/>
                      <a:r>
                        <a:rPr lang="en-GB" sz="2000" dirty="0">
                          <a:solidFill>
                            <a:schemeClr val="tx1"/>
                          </a:solidFill>
                        </a:rPr>
                        <a:t>G140S</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F6EF"/>
                    </a:solidFill>
                  </a:tcPr>
                </a:tc>
                <a:tc>
                  <a:txBody>
                    <a:bodyPr/>
                    <a:lstStyle/>
                    <a:p>
                      <a:pPr algn="ctr"/>
                      <a:r>
                        <a:rPr lang="en-GB" sz="2000" dirty="0">
                          <a:solidFill>
                            <a:schemeClr val="tx1"/>
                          </a:solidFill>
                        </a:rPr>
                        <a:t>INSTI</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F6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rPr>
                        <a:t>1 (0.2)</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F6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rPr>
                        <a:t>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F6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rPr>
                        <a:t>0/1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F6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rPr>
                        <a:t>1 (100) (M6)</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BF6EF"/>
                    </a:solidFill>
                  </a:tcPr>
                </a:tc>
                <a:extLst>
                  <a:ext uri="{0D108BD9-81ED-4DB2-BD59-A6C34878D82A}">
                    <a16:rowId xmlns:a16="http://schemas.microsoft.com/office/drawing/2014/main" val="3088514988"/>
                  </a:ext>
                </a:extLst>
              </a:tr>
            </a:tbl>
          </a:graphicData>
        </a:graphic>
      </p:graphicFrame>
      <p:sp>
        <p:nvSpPr>
          <p:cNvPr id="88" name="TextBox 87">
            <a:extLst>
              <a:ext uri="{FF2B5EF4-FFF2-40B4-BE49-F238E27FC236}">
                <a16:creationId xmlns:a16="http://schemas.microsoft.com/office/drawing/2014/main" id="{B76E572D-80AD-48DB-B991-1F0642720810}"/>
              </a:ext>
            </a:extLst>
          </p:cNvPr>
          <p:cNvSpPr txBox="1"/>
          <p:nvPr/>
        </p:nvSpPr>
        <p:spPr>
          <a:xfrm>
            <a:off x="28998809" y="8150191"/>
            <a:ext cx="13444138" cy="553998"/>
          </a:xfrm>
          <a:prstGeom prst="rect">
            <a:avLst/>
          </a:prstGeom>
          <a:noFill/>
        </p:spPr>
        <p:txBody>
          <a:bodyPr wrap="square" lIns="0" tIns="0" rIns="0" bIns="0" rtlCol="0">
            <a:spAutoFit/>
          </a:bodyPr>
          <a:lstStyle/>
          <a:p>
            <a:r>
              <a:rPr lang="en-GB" sz="1800" baseline="30000" dirty="0"/>
              <a:t>a</a:t>
            </a:r>
            <a:r>
              <a:rPr lang="en-GB" sz="1800" dirty="0"/>
              <a:t>Alone or in combination with one or more thymidine </a:t>
            </a:r>
            <a:r>
              <a:rPr lang="en-GB" sz="1800" dirty="0" err="1"/>
              <a:t>analog</a:t>
            </a:r>
            <a:r>
              <a:rPr lang="en-GB" sz="1800" dirty="0"/>
              <a:t> mutation; </a:t>
            </a:r>
            <a:r>
              <a:rPr lang="en-GB" sz="1800" baseline="30000" dirty="0"/>
              <a:t>b</a:t>
            </a:r>
            <a:r>
              <a:rPr lang="en-GB" sz="1800" dirty="0"/>
              <a:t>One participant had missing HIV-1 RNA at M6; </a:t>
            </a:r>
            <a:br>
              <a:rPr lang="en-GB" sz="1800" dirty="0"/>
            </a:br>
            <a:r>
              <a:rPr lang="en-GB" sz="1800" baseline="30000" dirty="0" err="1"/>
              <a:t>c</a:t>
            </a:r>
            <a:r>
              <a:rPr lang="en-GB" sz="1800" dirty="0" err="1"/>
              <a:t>Missing</a:t>
            </a:r>
            <a:r>
              <a:rPr lang="en-GB" sz="1800" dirty="0"/>
              <a:t> viral load at M6</a:t>
            </a:r>
          </a:p>
        </p:txBody>
      </p:sp>
      <p:sp>
        <p:nvSpPr>
          <p:cNvPr id="91" name="TextBox 90">
            <a:extLst>
              <a:ext uri="{FF2B5EF4-FFF2-40B4-BE49-F238E27FC236}">
                <a16:creationId xmlns:a16="http://schemas.microsoft.com/office/drawing/2014/main" id="{CDF675C0-39E9-4143-B41A-34D096E9DF72}"/>
              </a:ext>
            </a:extLst>
          </p:cNvPr>
          <p:cNvSpPr txBox="1"/>
          <p:nvPr/>
        </p:nvSpPr>
        <p:spPr>
          <a:xfrm>
            <a:off x="29006948" y="10408542"/>
            <a:ext cx="13464305" cy="6694140"/>
          </a:xfrm>
          <a:prstGeom prst="rect">
            <a:avLst/>
          </a:prstGeom>
          <a:noFill/>
        </p:spPr>
        <p:txBody>
          <a:bodyPr wrap="square" lIns="0" tIns="0" rIns="0" bIns="0" rtlCol="0">
            <a:spAutoFit/>
          </a:bodyPr>
          <a:lstStyle/>
          <a:p>
            <a:pPr>
              <a:spcBef>
                <a:spcPts val="300"/>
              </a:spcBef>
              <a:spcAft>
                <a:spcPts val="300"/>
              </a:spcAft>
              <a:buClr>
                <a:srgbClr val="A21C49"/>
              </a:buClr>
            </a:pPr>
            <a:r>
              <a:rPr lang="en-US" sz="2600" b="1" dirty="0">
                <a:solidFill>
                  <a:srgbClr val="2E318A"/>
                </a:solidFill>
              </a:rPr>
              <a:t>Safety</a:t>
            </a:r>
          </a:p>
          <a:p>
            <a:pPr marL="333592" indent="-333592">
              <a:spcBef>
                <a:spcPts val="300"/>
              </a:spcBef>
              <a:spcAft>
                <a:spcPts val="300"/>
              </a:spcAft>
              <a:buClr>
                <a:srgbClr val="A21C49"/>
              </a:buClr>
              <a:buFont typeface="Arial" pitchFamily="34" charset="0"/>
              <a:buChar char="♦"/>
            </a:pPr>
            <a:r>
              <a:rPr lang="en-US" sz="2600" dirty="0"/>
              <a:t>52% (55% TN, 52% TE) and 5% (9% TN, 5% TE) of participants reported an AE or serious AE (SAE), respectively.</a:t>
            </a:r>
          </a:p>
          <a:p>
            <a:pPr marL="333592" indent="-333592">
              <a:spcBef>
                <a:spcPts val="300"/>
              </a:spcBef>
              <a:spcAft>
                <a:spcPts val="300"/>
              </a:spcAft>
              <a:buClr>
                <a:srgbClr val="A21C49"/>
              </a:buClr>
              <a:buFont typeface="Arial" pitchFamily="34" charset="0"/>
              <a:buChar char="♦"/>
            </a:pPr>
            <a:r>
              <a:rPr lang="en-US" sz="2600" dirty="0"/>
              <a:t>DRAEs (</a:t>
            </a:r>
            <a:r>
              <a:rPr lang="en-US" sz="2600" b="1" dirty="0"/>
              <a:t>Table 4</a:t>
            </a:r>
            <a:r>
              <a:rPr lang="en-US" sz="2600" dirty="0"/>
              <a:t>) and DRSAEs were reported in 67 (11%) and 3 (0.5%) participants, respectively.</a:t>
            </a:r>
          </a:p>
          <a:p>
            <a:pPr marL="665334" lvl="1" indent="-333592">
              <a:spcBef>
                <a:spcPts val="300"/>
              </a:spcBef>
              <a:spcAft>
                <a:spcPts val="300"/>
              </a:spcAft>
              <a:buClr>
                <a:srgbClr val="A21C49"/>
              </a:buClr>
              <a:buFont typeface="Arial" pitchFamily="34" charset="0"/>
              <a:buChar char="−"/>
            </a:pPr>
            <a:r>
              <a:rPr lang="en-US" sz="2600" dirty="0"/>
              <a:t>DRSAEs: depression (n=2 [1 with a prior history]) and nausea (n=1) (B/F/TAF discontinued in each case). </a:t>
            </a:r>
          </a:p>
          <a:p>
            <a:pPr marL="333592" lvl="1" indent="-333592">
              <a:spcBef>
                <a:spcPts val="300"/>
              </a:spcBef>
              <a:spcAft>
                <a:spcPts val="300"/>
              </a:spcAft>
              <a:buClr>
                <a:srgbClr val="A21C49"/>
              </a:buClr>
              <a:buFont typeface="Arial" pitchFamily="34" charset="0"/>
              <a:buChar char="♦"/>
            </a:pPr>
            <a:r>
              <a:rPr lang="en-US" sz="2600" dirty="0"/>
              <a:t>DRAEs led to B/F/TAF discontinuation in 19 (3%) participants.</a:t>
            </a:r>
          </a:p>
          <a:p>
            <a:pPr marL="665334" lvl="1" indent="-333592">
              <a:spcBef>
                <a:spcPts val="300"/>
              </a:spcBef>
              <a:spcAft>
                <a:spcPts val="300"/>
              </a:spcAft>
              <a:buClr>
                <a:srgbClr val="A21C49"/>
              </a:buClr>
              <a:buFont typeface="Arial" pitchFamily="34" charset="0"/>
              <a:buChar char="−"/>
            </a:pPr>
            <a:r>
              <a:rPr lang="en-US" sz="2600" dirty="0"/>
              <a:t>Related to ≥1 psychiatric symptom in 9/19 (of whom 5 had a prior history of neuropsychiatric symptoms).</a:t>
            </a:r>
          </a:p>
          <a:p>
            <a:pPr marL="333592" lvl="1" indent="-333592">
              <a:spcBef>
                <a:spcPts val="300"/>
              </a:spcBef>
              <a:spcAft>
                <a:spcPts val="300"/>
              </a:spcAft>
              <a:buClr>
                <a:srgbClr val="A21C49"/>
              </a:buClr>
              <a:buFont typeface="Arial" pitchFamily="34" charset="0"/>
              <a:buChar char="♦"/>
            </a:pPr>
            <a:r>
              <a:rPr lang="en-US" sz="2600" dirty="0"/>
              <a:t>There were no B/F/TAF discontinuations due to renal or bone DRAEs.</a:t>
            </a:r>
          </a:p>
          <a:p>
            <a:pPr marL="333592" lvl="1" indent="-333592">
              <a:spcBef>
                <a:spcPts val="300"/>
              </a:spcBef>
              <a:spcAft>
                <a:spcPts val="300"/>
              </a:spcAft>
              <a:buClr>
                <a:srgbClr val="A21C49"/>
              </a:buClr>
              <a:buFont typeface="Arial" pitchFamily="34" charset="0"/>
              <a:buChar char="♦"/>
            </a:pPr>
            <a:r>
              <a:rPr lang="en-US" sz="2600" dirty="0"/>
              <a:t>Of 398 participants with weight data at BL and M6, the median (Q1, Q3) weight change from baseline was +3.0 kg (0.0, 6.0) in TN and +0.6 kg (−0.8, 2.6) in TE participants.</a:t>
            </a:r>
          </a:p>
          <a:p>
            <a:pPr marL="665334" lvl="1" indent="-333592">
              <a:spcBef>
                <a:spcPts val="300"/>
              </a:spcBef>
              <a:spcAft>
                <a:spcPts val="300"/>
              </a:spcAft>
              <a:buClr>
                <a:srgbClr val="A21C49"/>
              </a:buClr>
              <a:buFont typeface="Arial" pitchFamily="34" charset="0"/>
              <a:buChar char="−"/>
            </a:pPr>
            <a:r>
              <a:rPr lang="en-GB" sz="2600" dirty="0"/>
              <a:t>DR weight gain (&gt;5 kg) led to B/F/TAF discontinuation in 1 TE participant.</a:t>
            </a:r>
          </a:p>
          <a:p>
            <a:pPr marL="0" lvl="1">
              <a:spcBef>
                <a:spcPts val="300"/>
              </a:spcBef>
              <a:spcAft>
                <a:spcPts val="300"/>
              </a:spcAft>
              <a:buClr>
                <a:srgbClr val="A21C49"/>
              </a:buClr>
            </a:pPr>
            <a:endParaRPr lang="en-US" sz="2600" dirty="0"/>
          </a:p>
        </p:txBody>
      </p:sp>
      <p:graphicFrame>
        <p:nvGraphicFramePr>
          <p:cNvPr id="92" name="Content Placeholder 5">
            <a:extLst>
              <a:ext uri="{FF2B5EF4-FFF2-40B4-BE49-F238E27FC236}">
                <a16:creationId xmlns:a16="http://schemas.microsoft.com/office/drawing/2014/main" id="{DF210C4D-192F-4A26-8D94-0BF819C18B78}"/>
              </a:ext>
            </a:extLst>
          </p:cNvPr>
          <p:cNvGraphicFramePr>
            <a:graphicFrameLocks/>
          </p:cNvGraphicFramePr>
          <p:nvPr>
            <p:extLst>
              <p:ext uri="{D42A27DB-BD31-4B8C-83A1-F6EECF244321}">
                <p14:modId xmlns:p14="http://schemas.microsoft.com/office/powerpoint/2010/main" val="4062423319"/>
              </p:ext>
            </p:extLst>
          </p:nvPr>
        </p:nvGraphicFramePr>
        <p:xfrm>
          <a:off x="28998661" y="17413805"/>
          <a:ext cx="13472592" cy="2850818"/>
        </p:xfrm>
        <a:graphic>
          <a:graphicData uri="http://schemas.openxmlformats.org/drawingml/2006/table">
            <a:tbl>
              <a:tblPr firstRow="1" bandRow="1">
                <a:tableStyleId>{8EC20E35-A176-4012-BC5E-935CFFF8708E}</a:tableStyleId>
              </a:tblPr>
              <a:tblGrid>
                <a:gridCol w="3215035">
                  <a:extLst>
                    <a:ext uri="{9D8B030D-6E8A-4147-A177-3AD203B41FA5}">
                      <a16:colId xmlns:a16="http://schemas.microsoft.com/office/drawing/2014/main" val="1642441601"/>
                    </a:ext>
                  </a:extLst>
                </a:gridCol>
                <a:gridCol w="4468112">
                  <a:extLst>
                    <a:ext uri="{9D8B030D-6E8A-4147-A177-3AD203B41FA5}">
                      <a16:colId xmlns:a16="http://schemas.microsoft.com/office/drawing/2014/main" val="564683995"/>
                    </a:ext>
                  </a:extLst>
                </a:gridCol>
                <a:gridCol w="2389829">
                  <a:extLst>
                    <a:ext uri="{9D8B030D-6E8A-4147-A177-3AD203B41FA5}">
                      <a16:colId xmlns:a16="http://schemas.microsoft.com/office/drawing/2014/main" val="1490834169"/>
                    </a:ext>
                  </a:extLst>
                </a:gridCol>
                <a:gridCol w="3399616">
                  <a:extLst>
                    <a:ext uri="{9D8B030D-6E8A-4147-A177-3AD203B41FA5}">
                      <a16:colId xmlns:a16="http://schemas.microsoft.com/office/drawing/2014/main" val="963681267"/>
                    </a:ext>
                  </a:extLst>
                </a:gridCol>
              </a:tblGrid>
              <a:tr h="763577">
                <a:tc>
                  <a:txBody>
                    <a:bodyPr/>
                    <a:lstStyle/>
                    <a:p>
                      <a:r>
                        <a:rPr lang="en-GB" sz="2000" dirty="0"/>
                        <a:t>n (%)</a:t>
                      </a:r>
                    </a:p>
                  </a:txBody>
                  <a:tcPr>
                    <a:lnL>
                      <a:noFill/>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rgbClr val="2E318A"/>
                    </a:solidFill>
                  </a:tcPr>
                </a:tc>
                <a:tc>
                  <a:txBody>
                    <a:bodyPr/>
                    <a:lstStyle/>
                    <a:p>
                      <a:pPr algn="ctr"/>
                      <a:r>
                        <a:rPr lang="en-GB" sz="2000" dirty="0"/>
                        <a:t>All Participants</a:t>
                      </a:r>
                    </a:p>
                    <a:p>
                      <a:pPr algn="ctr"/>
                      <a:r>
                        <a:rPr lang="en-GB" sz="2000" dirty="0"/>
                        <a:t>N=613</a:t>
                      </a:r>
                    </a:p>
                  </a:txBody>
                  <a:tcPr>
                    <a:lnL>
                      <a:noFill/>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rgbClr val="2E318A"/>
                    </a:solidFill>
                  </a:tcPr>
                </a:tc>
                <a:tc>
                  <a:txBody>
                    <a:bodyPr/>
                    <a:lstStyle/>
                    <a:p>
                      <a:pPr algn="ctr"/>
                      <a:r>
                        <a:rPr lang="en-GB" sz="2000" dirty="0"/>
                        <a:t>TN</a:t>
                      </a:r>
                    </a:p>
                    <a:p>
                      <a:pPr algn="ctr"/>
                      <a:r>
                        <a:rPr lang="en-GB" sz="2000" dirty="0"/>
                        <a:t>N=97</a:t>
                      </a:r>
                    </a:p>
                  </a:txBody>
                  <a:tcPr>
                    <a:lnL>
                      <a:noFill/>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rgbClr val="2E318A"/>
                    </a:solidFill>
                  </a:tcPr>
                </a:tc>
                <a:tc>
                  <a:txBody>
                    <a:bodyPr/>
                    <a:lstStyle/>
                    <a:p>
                      <a:pPr algn="ctr"/>
                      <a:r>
                        <a:rPr lang="en-GB" sz="2000" dirty="0"/>
                        <a:t>TE</a:t>
                      </a:r>
                    </a:p>
                    <a:p>
                      <a:pPr algn="ctr"/>
                      <a:r>
                        <a:rPr lang="en-GB" sz="2000" dirty="0"/>
                        <a:t>N=516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rgbClr val="2E318A"/>
                    </a:solidFill>
                  </a:tcPr>
                </a:tc>
                <a:extLst>
                  <a:ext uri="{0D108BD9-81ED-4DB2-BD59-A6C34878D82A}">
                    <a16:rowId xmlns:a16="http://schemas.microsoft.com/office/drawing/2014/main" val="506539958"/>
                  </a:ext>
                </a:extLst>
              </a:tr>
              <a:tr h="381789">
                <a:tc>
                  <a:txBody>
                    <a:bodyPr/>
                    <a:lstStyle/>
                    <a:p>
                      <a:pPr marL="0" indent="0"/>
                      <a:r>
                        <a:rPr lang="en-GB" sz="2000" dirty="0" err="1"/>
                        <a:t>Diarrhea</a:t>
                      </a:r>
                      <a:endParaRPr lang="en-GB" sz="2000" dirty="0"/>
                    </a:p>
                  </a:txBody>
                  <a:tcPr>
                    <a:lnL>
                      <a:noFill/>
                    </a:lnL>
                    <a:lnR w="12700" cap="flat" cmpd="sng" algn="ctr">
                      <a:noFill/>
                      <a:prstDash val="solid"/>
                      <a:round/>
                      <a:headEnd type="none" w="med" len="med"/>
                      <a:tailEnd type="none" w="med" len="med"/>
                    </a:lnR>
                    <a:lnT w="25400" cmpd="sng">
                      <a:noFill/>
                    </a:lnT>
                    <a:lnB>
                      <a:noFill/>
                    </a:lnB>
                    <a:lnTlToBr w="12700" cmpd="sng">
                      <a:noFill/>
                      <a:prstDash val="solid"/>
                    </a:lnTlToBr>
                    <a:lnBlToTr w="12700" cmpd="sng">
                      <a:noFill/>
                      <a:prstDash val="solid"/>
                    </a:lnBlToTr>
                    <a:solidFill>
                      <a:srgbClr val="EEDFC6"/>
                    </a:solidFill>
                  </a:tcPr>
                </a:tc>
                <a:tc>
                  <a:txBody>
                    <a:bodyPr/>
                    <a:lstStyle/>
                    <a:p>
                      <a:pPr algn="ctr"/>
                      <a:r>
                        <a:rPr lang="en-GB" sz="2000" dirty="0"/>
                        <a:t>7 (1)</a:t>
                      </a:r>
                    </a:p>
                  </a:txBody>
                  <a:tcPr>
                    <a:lnL>
                      <a:noFill/>
                    </a:lnL>
                    <a:lnR w="12700" cap="flat" cmpd="sng" algn="ctr">
                      <a:noFill/>
                      <a:prstDash val="solid"/>
                      <a:round/>
                      <a:headEnd type="none" w="med" len="med"/>
                      <a:tailEnd type="none" w="med" len="med"/>
                    </a:lnR>
                    <a:lnT w="25400" cmpd="sng">
                      <a:noFill/>
                    </a:lnT>
                    <a:lnB>
                      <a:noFill/>
                    </a:lnB>
                    <a:lnTlToBr w="12700" cmpd="sng">
                      <a:noFill/>
                      <a:prstDash val="solid"/>
                    </a:lnTlToBr>
                    <a:lnBlToTr w="12700" cmpd="sng">
                      <a:noFill/>
                      <a:prstDash val="solid"/>
                    </a:lnBlToTr>
                    <a:solidFill>
                      <a:srgbClr val="EEDFC6"/>
                    </a:solidFill>
                  </a:tcPr>
                </a:tc>
                <a:tc>
                  <a:txBody>
                    <a:bodyPr/>
                    <a:lstStyle/>
                    <a:p>
                      <a:pPr algn="ctr"/>
                      <a:r>
                        <a:rPr lang="en-GB" sz="2000" dirty="0"/>
                        <a:t>0</a:t>
                      </a:r>
                    </a:p>
                  </a:txBody>
                  <a:tcPr>
                    <a:lnL>
                      <a:noFill/>
                    </a:lnL>
                    <a:lnR w="12700" cap="flat" cmpd="sng" algn="ctr">
                      <a:noFill/>
                      <a:prstDash val="solid"/>
                      <a:round/>
                      <a:headEnd type="none" w="med" len="med"/>
                      <a:tailEnd type="none" w="med" len="med"/>
                    </a:lnR>
                    <a:lnT w="25400" cmpd="sng">
                      <a:noFill/>
                    </a:lnT>
                    <a:lnB>
                      <a:noFill/>
                    </a:lnB>
                    <a:lnTlToBr w="12700" cmpd="sng">
                      <a:noFill/>
                      <a:prstDash val="solid"/>
                    </a:lnTlToBr>
                    <a:lnBlToTr w="12700" cmpd="sng">
                      <a:noFill/>
                      <a:prstDash val="solid"/>
                    </a:lnBlToTr>
                    <a:solidFill>
                      <a:srgbClr val="EEDFC6"/>
                    </a:solidFill>
                  </a:tcPr>
                </a:tc>
                <a:tc>
                  <a:txBody>
                    <a:bodyPr/>
                    <a:lstStyle/>
                    <a:p>
                      <a:pPr algn="ctr"/>
                      <a:r>
                        <a:rPr lang="en-GB" sz="2000" dirty="0"/>
                        <a:t>7 (1)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a:noFill/>
                    </a:lnB>
                    <a:lnTlToBr w="12700" cmpd="sng">
                      <a:noFill/>
                      <a:prstDash val="solid"/>
                    </a:lnTlToBr>
                    <a:lnBlToTr w="12700" cmpd="sng">
                      <a:noFill/>
                      <a:prstDash val="solid"/>
                    </a:lnBlToTr>
                    <a:solidFill>
                      <a:srgbClr val="EEDFC6"/>
                    </a:solidFill>
                  </a:tcPr>
                </a:tc>
                <a:extLst>
                  <a:ext uri="{0D108BD9-81ED-4DB2-BD59-A6C34878D82A}">
                    <a16:rowId xmlns:a16="http://schemas.microsoft.com/office/drawing/2014/main" val="10333634"/>
                  </a:ext>
                </a:extLst>
              </a:tr>
              <a:tr h="381789">
                <a:tc>
                  <a:txBody>
                    <a:bodyPr/>
                    <a:lstStyle/>
                    <a:p>
                      <a:pPr marL="0" indent="0"/>
                      <a:r>
                        <a:rPr lang="en-GB" sz="2000" dirty="0"/>
                        <a:t>Nausea</a:t>
                      </a:r>
                    </a:p>
                  </a:txBody>
                  <a:tcPr>
                    <a:lnL>
                      <a:noFill/>
                    </a:lnL>
                    <a:lnR w="12700" cap="flat" cmpd="sng" algn="ctr">
                      <a:noFill/>
                      <a:prstDash val="solid"/>
                      <a:round/>
                      <a:headEnd type="none" w="med" len="med"/>
                      <a:tailEnd type="none" w="med" len="med"/>
                    </a:lnR>
                    <a:lnT w="25400" cmpd="sng">
                      <a:noFill/>
                    </a:lnT>
                    <a:lnB>
                      <a:noFill/>
                    </a:lnB>
                    <a:lnTlToBr w="12700" cmpd="sng">
                      <a:noFill/>
                      <a:prstDash val="solid"/>
                    </a:lnTlToBr>
                    <a:lnBlToTr w="12700" cmpd="sng">
                      <a:noFill/>
                      <a:prstDash val="solid"/>
                    </a:lnBlToTr>
                    <a:solidFill>
                      <a:srgbClr val="FBF6EF"/>
                    </a:solidFill>
                  </a:tcPr>
                </a:tc>
                <a:tc>
                  <a:txBody>
                    <a:bodyPr/>
                    <a:lstStyle/>
                    <a:p>
                      <a:pPr marL="0" marR="0" lvl="0" indent="0" algn="ctr" defTabSz="3659915" rtl="0" eaLnBrk="1" fontAlgn="auto" latinLnBrk="0" hangingPunct="1">
                        <a:lnSpc>
                          <a:spcPct val="100000"/>
                        </a:lnSpc>
                        <a:spcBef>
                          <a:spcPts val="0"/>
                        </a:spcBef>
                        <a:spcAft>
                          <a:spcPts val="0"/>
                        </a:spcAft>
                        <a:buClrTx/>
                        <a:buSzTx/>
                        <a:buFontTx/>
                        <a:buNone/>
                        <a:tabLst/>
                        <a:defRPr/>
                      </a:pPr>
                      <a:r>
                        <a:rPr lang="en-GB" sz="2000" dirty="0"/>
                        <a:t>7 (1)</a:t>
                      </a:r>
                    </a:p>
                  </a:txBody>
                  <a:tcPr>
                    <a:lnL>
                      <a:noFill/>
                    </a:lnL>
                    <a:lnR w="12700" cap="flat" cmpd="sng" algn="ctr">
                      <a:noFill/>
                      <a:prstDash val="solid"/>
                      <a:round/>
                      <a:headEnd type="none" w="med" len="med"/>
                      <a:tailEnd type="none" w="med" len="med"/>
                    </a:lnR>
                    <a:lnT w="25400" cmpd="sng">
                      <a:noFill/>
                    </a:lnT>
                    <a:lnB>
                      <a:noFill/>
                    </a:lnB>
                    <a:lnTlToBr w="12700" cmpd="sng">
                      <a:noFill/>
                      <a:prstDash val="solid"/>
                    </a:lnTlToBr>
                    <a:lnBlToTr w="12700" cmpd="sng">
                      <a:noFill/>
                      <a:prstDash val="solid"/>
                    </a:lnBlToTr>
                    <a:solidFill>
                      <a:srgbClr val="FBF6EF"/>
                    </a:solidFill>
                  </a:tcPr>
                </a:tc>
                <a:tc>
                  <a:txBody>
                    <a:bodyPr/>
                    <a:lstStyle/>
                    <a:p>
                      <a:pPr marL="0" marR="0" lvl="0" indent="0" algn="ctr" defTabSz="3659915" rtl="0" eaLnBrk="1" fontAlgn="auto" latinLnBrk="0" hangingPunct="1">
                        <a:lnSpc>
                          <a:spcPct val="100000"/>
                        </a:lnSpc>
                        <a:spcBef>
                          <a:spcPts val="0"/>
                        </a:spcBef>
                        <a:spcAft>
                          <a:spcPts val="0"/>
                        </a:spcAft>
                        <a:buClrTx/>
                        <a:buSzTx/>
                        <a:buFontTx/>
                        <a:buNone/>
                        <a:tabLst/>
                        <a:defRPr/>
                      </a:pPr>
                      <a:r>
                        <a:rPr lang="en-GB" sz="2000" dirty="0"/>
                        <a:t>1 (1)</a:t>
                      </a:r>
                    </a:p>
                  </a:txBody>
                  <a:tcPr>
                    <a:lnL>
                      <a:noFill/>
                    </a:lnL>
                    <a:lnR w="12700" cap="flat" cmpd="sng" algn="ctr">
                      <a:noFill/>
                      <a:prstDash val="solid"/>
                      <a:round/>
                      <a:headEnd type="none" w="med" len="med"/>
                      <a:tailEnd type="none" w="med" len="med"/>
                    </a:lnR>
                    <a:lnT w="25400" cmpd="sng">
                      <a:noFill/>
                    </a:lnT>
                    <a:lnB>
                      <a:noFill/>
                    </a:lnB>
                    <a:lnTlToBr w="12700" cmpd="sng">
                      <a:noFill/>
                      <a:prstDash val="solid"/>
                    </a:lnTlToBr>
                    <a:lnBlToTr w="12700" cmpd="sng">
                      <a:noFill/>
                      <a:prstDash val="solid"/>
                    </a:lnBlToTr>
                    <a:solidFill>
                      <a:srgbClr val="FBF6EF"/>
                    </a:solidFill>
                  </a:tcPr>
                </a:tc>
                <a:tc>
                  <a:txBody>
                    <a:bodyPr/>
                    <a:lstStyle/>
                    <a:p>
                      <a:pPr marL="0" marR="0" lvl="0" indent="0" algn="ctr" defTabSz="3659915" rtl="0" eaLnBrk="1" fontAlgn="auto" latinLnBrk="0" hangingPunct="1">
                        <a:lnSpc>
                          <a:spcPct val="100000"/>
                        </a:lnSpc>
                        <a:spcBef>
                          <a:spcPts val="0"/>
                        </a:spcBef>
                        <a:spcAft>
                          <a:spcPts val="0"/>
                        </a:spcAft>
                        <a:buClrTx/>
                        <a:buSzTx/>
                        <a:buFontTx/>
                        <a:buNone/>
                        <a:tabLst/>
                        <a:defRPr/>
                      </a:pPr>
                      <a:r>
                        <a:rPr lang="en-GB" sz="2000" dirty="0"/>
                        <a:t>6 (1)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a:noFill/>
                    </a:lnB>
                    <a:lnTlToBr w="12700" cmpd="sng">
                      <a:noFill/>
                      <a:prstDash val="solid"/>
                    </a:lnTlToBr>
                    <a:lnBlToTr w="12700" cmpd="sng">
                      <a:noFill/>
                      <a:prstDash val="solid"/>
                    </a:lnBlToTr>
                    <a:solidFill>
                      <a:srgbClr val="FBF6EF"/>
                    </a:solidFill>
                  </a:tcPr>
                </a:tc>
                <a:extLst>
                  <a:ext uri="{0D108BD9-81ED-4DB2-BD59-A6C34878D82A}">
                    <a16:rowId xmlns:a16="http://schemas.microsoft.com/office/drawing/2014/main" val="2691759552"/>
                  </a:ext>
                </a:extLst>
              </a:tr>
              <a:tr h="431587">
                <a:tc>
                  <a:txBody>
                    <a:bodyPr/>
                    <a:lstStyle/>
                    <a:p>
                      <a:pPr marL="0" indent="0"/>
                      <a:r>
                        <a:rPr lang="en-GB" sz="2000" dirty="0"/>
                        <a:t>Depression</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EDFC6"/>
                    </a:solidFill>
                  </a:tcPr>
                </a:tc>
                <a:tc>
                  <a:txBody>
                    <a:bodyPr/>
                    <a:lstStyle/>
                    <a:p>
                      <a:pPr algn="ctr"/>
                      <a:r>
                        <a:rPr lang="en-GB" sz="2000" dirty="0"/>
                        <a:t>8 (1)</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EDFC6"/>
                    </a:solidFill>
                  </a:tcPr>
                </a:tc>
                <a:tc>
                  <a:txBody>
                    <a:bodyPr/>
                    <a:lstStyle/>
                    <a:p>
                      <a:pPr algn="ctr"/>
                      <a:r>
                        <a:rPr lang="en-GB" sz="2000" dirty="0"/>
                        <a:t>1 (1)</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EDFC6"/>
                    </a:solidFill>
                  </a:tcPr>
                </a:tc>
                <a:tc>
                  <a:txBody>
                    <a:bodyPr/>
                    <a:lstStyle/>
                    <a:p>
                      <a:pPr algn="ctr"/>
                      <a:r>
                        <a:rPr lang="en-GB" sz="2000" dirty="0"/>
                        <a:t>7 (1)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EDFC6"/>
                    </a:solidFill>
                  </a:tcPr>
                </a:tc>
                <a:extLst>
                  <a:ext uri="{0D108BD9-81ED-4DB2-BD59-A6C34878D82A}">
                    <a16:rowId xmlns:a16="http://schemas.microsoft.com/office/drawing/2014/main" val="2592973653"/>
                  </a:ext>
                </a:extLst>
              </a:tr>
              <a:tr h="431587">
                <a:tc>
                  <a:txBody>
                    <a:bodyPr/>
                    <a:lstStyle/>
                    <a:p>
                      <a:pPr marL="0" indent="0"/>
                      <a:r>
                        <a:rPr lang="en-GB" sz="2000" dirty="0"/>
                        <a:t>Weight increased</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F6EF"/>
                    </a:solidFill>
                  </a:tcPr>
                </a:tc>
                <a:tc>
                  <a:txBody>
                    <a:bodyPr/>
                    <a:lstStyle/>
                    <a:p>
                      <a:pPr algn="ctr"/>
                      <a:r>
                        <a:rPr lang="en-GB" sz="2000" dirty="0"/>
                        <a:t>11 (2)</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F6EF"/>
                    </a:solidFill>
                  </a:tcPr>
                </a:tc>
                <a:tc>
                  <a:txBody>
                    <a:bodyPr/>
                    <a:lstStyle/>
                    <a:p>
                      <a:pPr algn="ctr"/>
                      <a:r>
                        <a:rPr lang="en-GB" sz="2000" dirty="0"/>
                        <a:t>2 (2)</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F6EF"/>
                    </a:solidFill>
                  </a:tcPr>
                </a:tc>
                <a:tc>
                  <a:txBody>
                    <a:bodyPr/>
                    <a:lstStyle/>
                    <a:p>
                      <a:pPr algn="ctr"/>
                      <a:r>
                        <a:rPr lang="en-GB" sz="2000" dirty="0"/>
                        <a:t>9 (2)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F6EF"/>
                    </a:solidFill>
                  </a:tcPr>
                </a:tc>
                <a:extLst>
                  <a:ext uri="{0D108BD9-81ED-4DB2-BD59-A6C34878D82A}">
                    <a16:rowId xmlns:a16="http://schemas.microsoft.com/office/drawing/2014/main" val="2782420068"/>
                  </a:ext>
                </a:extLst>
              </a:tr>
              <a:tr h="431587">
                <a:tc>
                  <a:txBody>
                    <a:bodyPr/>
                    <a:lstStyle/>
                    <a:p>
                      <a:pPr marL="0" indent="0"/>
                      <a:r>
                        <a:rPr lang="en-GB" sz="2000" dirty="0"/>
                        <a:t>Fatigue</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EDFC6"/>
                    </a:solidFill>
                  </a:tcPr>
                </a:tc>
                <a:tc>
                  <a:txBody>
                    <a:bodyPr/>
                    <a:lstStyle/>
                    <a:p>
                      <a:pPr algn="ctr"/>
                      <a:r>
                        <a:rPr lang="en-GB" sz="2000" dirty="0"/>
                        <a:t>7 (1)</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EDFC6"/>
                    </a:solidFill>
                  </a:tcPr>
                </a:tc>
                <a:tc>
                  <a:txBody>
                    <a:bodyPr/>
                    <a:lstStyle/>
                    <a:p>
                      <a:pPr algn="ctr"/>
                      <a:r>
                        <a:rPr lang="en-GB" sz="2000" b="0" dirty="0"/>
                        <a:t>1 (1)</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EDFC6"/>
                    </a:solidFill>
                  </a:tcPr>
                </a:tc>
                <a:tc>
                  <a:txBody>
                    <a:bodyPr/>
                    <a:lstStyle/>
                    <a:p>
                      <a:pPr algn="ctr"/>
                      <a:r>
                        <a:rPr lang="en-GB" sz="2000" dirty="0"/>
                        <a:t>6 (1)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EDFC6"/>
                    </a:solidFill>
                  </a:tcPr>
                </a:tc>
                <a:extLst>
                  <a:ext uri="{0D108BD9-81ED-4DB2-BD59-A6C34878D82A}">
                    <a16:rowId xmlns:a16="http://schemas.microsoft.com/office/drawing/2014/main" val="272363746"/>
                  </a:ext>
                </a:extLst>
              </a:tr>
            </a:tbl>
          </a:graphicData>
        </a:graphic>
      </p:graphicFrame>
      <p:sp>
        <p:nvSpPr>
          <p:cNvPr id="93" name="TextBox 92">
            <a:extLst>
              <a:ext uri="{FF2B5EF4-FFF2-40B4-BE49-F238E27FC236}">
                <a16:creationId xmlns:a16="http://schemas.microsoft.com/office/drawing/2014/main" id="{139F4F9F-1791-4A4B-9ECB-A10B0624527A}"/>
              </a:ext>
            </a:extLst>
          </p:cNvPr>
          <p:cNvSpPr txBox="1"/>
          <p:nvPr/>
        </p:nvSpPr>
        <p:spPr>
          <a:xfrm>
            <a:off x="29006948" y="16951915"/>
            <a:ext cx="13500895" cy="360099"/>
          </a:xfrm>
          <a:prstGeom prst="rect">
            <a:avLst/>
          </a:prstGeom>
          <a:noFill/>
        </p:spPr>
        <p:txBody>
          <a:bodyPr wrap="square" lIns="0" tIns="0" rIns="0" bIns="0" rtlCol="0">
            <a:spAutoFit/>
          </a:bodyPr>
          <a:lstStyle/>
          <a:p>
            <a:pPr>
              <a:lnSpc>
                <a:spcPct val="90000"/>
              </a:lnSpc>
            </a:pPr>
            <a:r>
              <a:rPr lang="en-US" sz="2600" b="1" dirty="0">
                <a:solidFill>
                  <a:srgbClr val="2E318A"/>
                </a:solidFill>
              </a:rPr>
              <a:t>Table 4. DRAEs reported in ≥1% of participants  </a:t>
            </a:r>
          </a:p>
        </p:txBody>
      </p:sp>
      <p:sp>
        <p:nvSpPr>
          <p:cNvPr id="68" name="Rectangle 67">
            <a:extLst>
              <a:ext uri="{FF2B5EF4-FFF2-40B4-BE49-F238E27FC236}">
                <a16:creationId xmlns:a16="http://schemas.microsoft.com/office/drawing/2014/main" id="{96952797-579E-49E9-B49F-CB71FAD04AC4}"/>
              </a:ext>
            </a:extLst>
          </p:cNvPr>
          <p:cNvSpPr/>
          <p:nvPr/>
        </p:nvSpPr>
        <p:spPr>
          <a:xfrm>
            <a:off x="420322" y="29453347"/>
            <a:ext cx="13356966" cy="594100"/>
          </a:xfrm>
          <a:prstGeom prst="rect">
            <a:avLst/>
          </a:prstGeom>
          <a:solidFill>
            <a:srgbClr val="2E318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6759" tIns="53381" rIns="106759" bIns="53381" rtlCol="0" anchor="ctr"/>
          <a:lstStyle/>
          <a:p>
            <a:pPr>
              <a:lnSpc>
                <a:spcPct val="90000"/>
              </a:lnSpc>
            </a:pPr>
            <a:r>
              <a:rPr lang="en-US" sz="3200" b="1" dirty="0"/>
              <a:t>References</a:t>
            </a:r>
          </a:p>
        </p:txBody>
      </p:sp>
      <p:sp>
        <p:nvSpPr>
          <p:cNvPr id="83" name="Rectangle 82">
            <a:extLst>
              <a:ext uri="{FF2B5EF4-FFF2-40B4-BE49-F238E27FC236}">
                <a16:creationId xmlns:a16="http://schemas.microsoft.com/office/drawing/2014/main" id="{3ACE9163-66C2-432E-B8A2-98645B1EB5FC}"/>
              </a:ext>
            </a:extLst>
          </p:cNvPr>
          <p:cNvSpPr/>
          <p:nvPr/>
        </p:nvSpPr>
        <p:spPr>
          <a:xfrm>
            <a:off x="420321" y="4986373"/>
            <a:ext cx="13362353" cy="594100"/>
          </a:xfrm>
          <a:prstGeom prst="rect">
            <a:avLst/>
          </a:prstGeom>
          <a:solidFill>
            <a:srgbClr val="2E318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6759" tIns="53381" rIns="106759" bIns="53381" rtlCol="0" anchor="ctr"/>
          <a:lstStyle/>
          <a:p>
            <a:pPr>
              <a:lnSpc>
                <a:spcPct val="90000"/>
              </a:lnSpc>
            </a:pPr>
            <a:r>
              <a:rPr lang="en-US" sz="3200" b="1" dirty="0"/>
              <a:t>Background</a:t>
            </a:r>
            <a:endParaRPr lang="en-US" sz="2800" b="1" dirty="0"/>
          </a:p>
        </p:txBody>
      </p:sp>
      <p:sp>
        <p:nvSpPr>
          <p:cNvPr id="85" name="Rectangle 84">
            <a:extLst>
              <a:ext uri="{FF2B5EF4-FFF2-40B4-BE49-F238E27FC236}">
                <a16:creationId xmlns:a16="http://schemas.microsoft.com/office/drawing/2014/main" id="{DFB3BA05-768F-4AA7-A819-3CE642146567}"/>
              </a:ext>
            </a:extLst>
          </p:cNvPr>
          <p:cNvSpPr/>
          <p:nvPr/>
        </p:nvSpPr>
        <p:spPr>
          <a:xfrm>
            <a:off x="420321" y="8435752"/>
            <a:ext cx="13362353" cy="594100"/>
          </a:xfrm>
          <a:prstGeom prst="rect">
            <a:avLst/>
          </a:prstGeom>
          <a:solidFill>
            <a:srgbClr val="2E318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6759" tIns="53381" rIns="106759" bIns="53381" rtlCol="0" anchor="ctr"/>
          <a:lstStyle/>
          <a:p>
            <a:pPr>
              <a:lnSpc>
                <a:spcPct val="90000"/>
              </a:lnSpc>
            </a:pPr>
            <a:r>
              <a:rPr lang="en-US" sz="3200" b="1" dirty="0"/>
              <a:t>Methods</a:t>
            </a:r>
          </a:p>
        </p:txBody>
      </p:sp>
      <p:sp>
        <p:nvSpPr>
          <p:cNvPr id="89" name="Rectangle 88">
            <a:extLst>
              <a:ext uri="{FF2B5EF4-FFF2-40B4-BE49-F238E27FC236}">
                <a16:creationId xmlns:a16="http://schemas.microsoft.com/office/drawing/2014/main" id="{84DFFD25-9227-4F2A-9A84-5272C10E7962}"/>
              </a:ext>
            </a:extLst>
          </p:cNvPr>
          <p:cNvSpPr/>
          <p:nvPr/>
        </p:nvSpPr>
        <p:spPr>
          <a:xfrm>
            <a:off x="420322" y="14156099"/>
            <a:ext cx="13366124" cy="594100"/>
          </a:xfrm>
          <a:prstGeom prst="rect">
            <a:avLst/>
          </a:prstGeom>
          <a:solidFill>
            <a:srgbClr val="2E318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6759" tIns="53381" rIns="106759" bIns="53381" rtlCol="0" anchor="ctr"/>
          <a:lstStyle/>
          <a:p>
            <a:pPr>
              <a:lnSpc>
                <a:spcPct val="90000"/>
              </a:lnSpc>
            </a:pPr>
            <a:r>
              <a:rPr lang="en-US" sz="3200" b="1" dirty="0"/>
              <a:t>Results</a:t>
            </a:r>
          </a:p>
        </p:txBody>
      </p:sp>
      <p:grpSp>
        <p:nvGrpSpPr>
          <p:cNvPr id="4" name="Group 3">
            <a:extLst>
              <a:ext uri="{FF2B5EF4-FFF2-40B4-BE49-F238E27FC236}">
                <a16:creationId xmlns:a16="http://schemas.microsoft.com/office/drawing/2014/main" id="{037F98D3-8E9D-43FE-8DE0-2C9C1D6507DF}"/>
              </a:ext>
            </a:extLst>
          </p:cNvPr>
          <p:cNvGrpSpPr/>
          <p:nvPr/>
        </p:nvGrpSpPr>
        <p:grpSpPr>
          <a:xfrm>
            <a:off x="411163" y="19757291"/>
            <a:ext cx="13460339" cy="5377048"/>
            <a:chOff x="411163" y="20173320"/>
            <a:chExt cx="13460339" cy="5377048"/>
          </a:xfrm>
        </p:grpSpPr>
        <p:sp>
          <p:nvSpPr>
            <p:cNvPr id="33" name="Rectangle 32"/>
            <p:cNvSpPr/>
            <p:nvPr/>
          </p:nvSpPr>
          <p:spPr>
            <a:xfrm>
              <a:off x="411163" y="20173320"/>
              <a:ext cx="13366125" cy="5377048"/>
            </a:xfrm>
            <a:prstGeom prst="rect">
              <a:avLst/>
            </a:prstGeom>
            <a:solidFill>
              <a:srgbClr val="F4ECD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6759" tIns="53381" rIns="106759" bIns="53381" rtlCol="0" anchor="ctr"/>
            <a:lstStyle/>
            <a:p>
              <a:pPr algn="ctr">
                <a:lnSpc>
                  <a:spcPct val="90000"/>
                </a:lnSpc>
              </a:pPr>
              <a:endParaRPr lang="en-US" sz="9600" dirty="0"/>
            </a:p>
          </p:txBody>
        </p:sp>
        <p:sp>
          <p:nvSpPr>
            <p:cNvPr id="49" name="TextBox 48">
              <a:extLst>
                <a:ext uri="{FF2B5EF4-FFF2-40B4-BE49-F238E27FC236}">
                  <a16:creationId xmlns:a16="http://schemas.microsoft.com/office/drawing/2014/main" id="{FE373C65-409F-474C-BA19-10243D1BA4E7}"/>
                </a:ext>
              </a:extLst>
            </p:cNvPr>
            <p:cNvSpPr txBox="1"/>
            <p:nvPr/>
          </p:nvSpPr>
          <p:spPr>
            <a:xfrm>
              <a:off x="584528" y="20403015"/>
              <a:ext cx="13188558" cy="360099"/>
            </a:xfrm>
            <a:prstGeom prst="rect">
              <a:avLst/>
            </a:prstGeom>
            <a:noFill/>
          </p:spPr>
          <p:txBody>
            <a:bodyPr wrap="square" lIns="0" tIns="0" rIns="0" bIns="0" rtlCol="0">
              <a:spAutoFit/>
            </a:bodyPr>
            <a:lstStyle/>
            <a:p>
              <a:pPr>
                <a:lnSpc>
                  <a:spcPct val="90000"/>
                </a:lnSpc>
              </a:pPr>
              <a:r>
                <a:rPr lang="en-US" sz="2600" b="1" dirty="0">
                  <a:solidFill>
                    <a:srgbClr val="2E318A"/>
                  </a:solidFill>
                </a:rPr>
                <a:t>Figure 1. </a:t>
              </a:r>
              <a:r>
                <a:rPr lang="en-US" sz="2600" b="1" dirty="0" err="1">
                  <a:solidFill>
                    <a:srgbClr val="2E318A"/>
                  </a:solidFill>
                </a:rPr>
                <a:t>Reasons</a:t>
              </a:r>
              <a:r>
                <a:rPr lang="en-US" sz="2600" b="1" baseline="30000" dirty="0" err="1">
                  <a:solidFill>
                    <a:srgbClr val="2E318A"/>
                  </a:solidFill>
                </a:rPr>
                <a:t>a</a:t>
              </a:r>
              <a:r>
                <a:rPr lang="en-US" sz="2600" b="1" dirty="0">
                  <a:solidFill>
                    <a:srgbClr val="2E318A"/>
                  </a:solidFill>
                </a:rPr>
                <a:t> for (A) initiating or (B) switching to B/F/TAF</a:t>
              </a:r>
            </a:p>
          </p:txBody>
        </p:sp>
        <p:graphicFrame>
          <p:nvGraphicFramePr>
            <p:cNvPr id="50" name="Content Placeholder 7">
              <a:extLst>
                <a:ext uri="{FF2B5EF4-FFF2-40B4-BE49-F238E27FC236}">
                  <a16:creationId xmlns:a16="http://schemas.microsoft.com/office/drawing/2014/main" id="{489CD9D4-3CFD-4354-9FF7-DE7162B48917}"/>
                </a:ext>
              </a:extLst>
            </p:cNvPr>
            <p:cNvGraphicFramePr>
              <a:graphicFrameLocks/>
            </p:cNvGraphicFramePr>
            <p:nvPr>
              <p:extLst>
                <p:ext uri="{D42A27DB-BD31-4B8C-83A1-F6EECF244321}">
                  <p14:modId xmlns:p14="http://schemas.microsoft.com/office/powerpoint/2010/main" val="3168094336"/>
                </p:ext>
              </p:extLst>
            </p:nvPr>
          </p:nvGraphicFramePr>
          <p:xfrm>
            <a:off x="1239091" y="21304058"/>
            <a:ext cx="5750872" cy="374562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1" name="Content Placeholder 7">
              <a:extLst>
                <a:ext uri="{FF2B5EF4-FFF2-40B4-BE49-F238E27FC236}">
                  <a16:creationId xmlns:a16="http://schemas.microsoft.com/office/drawing/2014/main" id="{68C631F6-4A57-434F-87BC-8B2C008616E5}"/>
                </a:ext>
              </a:extLst>
            </p:cNvPr>
            <p:cNvGraphicFramePr>
              <a:graphicFrameLocks/>
            </p:cNvGraphicFramePr>
            <p:nvPr>
              <p:extLst>
                <p:ext uri="{D42A27DB-BD31-4B8C-83A1-F6EECF244321}">
                  <p14:modId xmlns:p14="http://schemas.microsoft.com/office/powerpoint/2010/main" val="3601800707"/>
                </p:ext>
              </p:extLst>
            </p:nvPr>
          </p:nvGraphicFramePr>
          <p:xfrm>
            <a:off x="7137854" y="21086765"/>
            <a:ext cx="6334919" cy="4388459"/>
          </p:xfrm>
          <a:graphic>
            <a:graphicData uri="http://schemas.openxmlformats.org/drawingml/2006/chart">
              <c:chart xmlns:c="http://schemas.openxmlformats.org/drawingml/2006/chart" xmlns:r="http://schemas.openxmlformats.org/officeDocument/2006/relationships" r:id="rId9"/>
            </a:graphicData>
          </a:graphic>
        </p:graphicFrame>
        <p:sp>
          <p:nvSpPr>
            <p:cNvPr id="52" name="TextBox 51">
              <a:extLst>
                <a:ext uri="{FF2B5EF4-FFF2-40B4-BE49-F238E27FC236}">
                  <a16:creationId xmlns:a16="http://schemas.microsoft.com/office/drawing/2014/main" id="{FBC57307-7577-428E-AD6B-B4C9BFF2F7F8}"/>
                </a:ext>
              </a:extLst>
            </p:cNvPr>
            <p:cNvSpPr txBox="1"/>
            <p:nvPr/>
          </p:nvSpPr>
          <p:spPr>
            <a:xfrm>
              <a:off x="3318818" y="21004770"/>
              <a:ext cx="2076450" cy="332399"/>
            </a:xfrm>
            <a:prstGeom prst="rect">
              <a:avLst/>
            </a:prstGeom>
            <a:noFill/>
          </p:spPr>
          <p:txBody>
            <a:bodyPr wrap="square" lIns="0" tIns="0" rIns="0" bIns="0" rtlCol="0">
              <a:spAutoFit/>
            </a:bodyPr>
            <a:lstStyle/>
            <a:p>
              <a:pPr algn="ctr">
                <a:lnSpc>
                  <a:spcPct val="90000"/>
                </a:lnSpc>
              </a:pPr>
              <a:r>
                <a:rPr lang="en-GB" sz="2400" b="1" dirty="0">
                  <a:solidFill>
                    <a:srgbClr val="002774"/>
                  </a:solidFill>
                </a:rPr>
                <a:t>TN (n=97)</a:t>
              </a:r>
            </a:p>
          </p:txBody>
        </p:sp>
        <p:sp>
          <p:nvSpPr>
            <p:cNvPr id="53" name="TextBox 52">
              <a:extLst>
                <a:ext uri="{FF2B5EF4-FFF2-40B4-BE49-F238E27FC236}">
                  <a16:creationId xmlns:a16="http://schemas.microsoft.com/office/drawing/2014/main" id="{BAE20C91-BFD3-4832-8E9C-08482B28A9EB}"/>
                </a:ext>
              </a:extLst>
            </p:cNvPr>
            <p:cNvSpPr txBox="1"/>
            <p:nvPr/>
          </p:nvSpPr>
          <p:spPr>
            <a:xfrm>
              <a:off x="9361097" y="21007009"/>
              <a:ext cx="2606126" cy="332399"/>
            </a:xfrm>
            <a:prstGeom prst="rect">
              <a:avLst/>
            </a:prstGeom>
            <a:noFill/>
          </p:spPr>
          <p:txBody>
            <a:bodyPr wrap="square" lIns="0" tIns="0" rIns="0" bIns="0" rtlCol="0">
              <a:spAutoFit/>
            </a:bodyPr>
            <a:lstStyle/>
            <a:p>
              <a:pPr algn="ctr">
                <a:lnSpc>
                  <a:spcPct val="90000"/>
                </a:lnSpc>
              </a:pPr>
              <a:r>
                <a:rPr lang="en-GB" sz="2400" b="1" dirty="0">
                  <a:solidFill>
                    <a:srgbClr val="002774"/>
                  </a:solidFill>
                </a:rPr>
                <a:t>TE (n=516) </a:t>
              </a:r>
            </a:p>
          </p:txBody>
        </p:sp>
        <p:sp>
          <p:nvSpPr>
            <p:cNvPr id="54" name="TextBox 53">
              <a:extLst>
                <a:ext uri="{FF2B5EF4-FFF2-40B4-BE49-F238E27FC236}">
                  <a16:creationId xmlns:a16="http://schemas.microsoft.com/office/drawing/2014/main" id="{6A324471-B878-4632-92DE-2B76494B3342}"/>
                </a:ext>
              </a:extLst>
            </p:cNvPr>
            <p:cNvSpPr txBox="1"/>
            <p:nvPr/>
          </p:nvSpPr>
          <p:spPr>
            <a:xfrm rot="16200000">
              <a:off x="-376190" y="22849651"/>
              <a:ext cx="2914653" cy="249299"/>
            </a:xfrm>
            <a:prstGeom prst="rect">
              <a:avLst/>
            </a:prstGeom>
            <a:noFill/>
          </p:spPr>
          <p:txBody>
            <a:bodyPr wrap="square" lIns="0" tIns="0" rIns="0" bIns="0" rtlCol="0">
              <a:spAutoFit/>
            </a:bodyPr>
            <a:lstStyle/>
            <a:p>
              <a:pPr algn="ctr">
                <a:lnSpc>
                  <a:spcPct val="90000"/>
                </a:lnSpc>
              </a:pPr>
              <a:r>
                <a:rPr lang="en-GB" sz="1800" dirty="0"/>
                <a:t>% of participants</a:t>
              </a:r>
            </a:p>
          </p:txBody>
        </p:sp>
        <p:sp>
          <p:nvSpPr>
            <p:cNvPr id="56" name="TextBox 55">
              <a:extLst>
                <a:ext uri="{FF2B5EF4-FFF2-40B4-BE49-F238E27FC236}">
                  <a16:creationId xmlns:a16="http://schemas.microsoft.com/office/drawing/2014/main" id="{636EA78E-AC2E-4E53-8639-62C125E46A74}"/>
                </a:ext>
              </a:extLst>
            </p:cNvPr>
            <p:cNvSpPr txBox="1"/>
            <p:nvPr/>
          </p:nvSpPr>
          <p:spPr>
            <a:xfrm>
              <a:off x="602455" y="25121917"/>
              <a:ext cx="13269047" cy="276999"/>
            </a:xfrm>
            <a:prstGeom prst="rect">
              <a:avLst/>
            </a:prstGeom>
            <a:noFill/>
          </p:spPr>
          <p:txBody>
            <a:bodyPr wrap="square" lIns="0" tIns="0" rIns="0" bIns="0" rtlCol="0">
              <a:spAutoFit/>
            </a:bodyPr>
            <a:lstStyle/>
            <a:p>
              <a:r>
                <a:rPr lang="en-GB" sz="1800" baseline="30000" dirty="0" err="1"/>
                <a:t>a</a:t>
              </a:r>
              <a:r>
                <a:rPr lang="en-GB" sz="1800" dirty="0" err="1"/>
                <a:t>Multiple</a:t>
              </a:r>
              <a:r>
                <a:rPr lang="en-GB" sz="1800" dirty="0"/>
                <a:t> reasons permitted</a:t>
              </a:r>
              <a:endParaRPr lang="en-GB" sz="1800" baseline="30000" dirty="0"/>
            </a:p>
          </p:txBody>
        </p:sp>
        <p:sp>
          <p:nvSpPr>
            <p:cNvPr id="58" name="TextBox 57">
              <a:extLst>
                <a:ext uri="{FF2B5EF4-FFF2-40B4-BE49-F238E27FC236}">
                  <a16:creationId xmlns:a16="http://schemas.microsoft.com/office/drawing/2014/main" id="{9DA97195-6AFB-4AD1-A886-F72D9555F165}"/>
                </a:ext>
              </a:extLst>
            </p:cNvPr>
            <p:cNvSpPr txBox="1"/>
            <p:nvPr/>
          </p:nvSpPr>
          <p:spPr>
            <a:xfrm>
              <a:off x="6536134" y="21004662"/>
              <a:ext cx="487134" cy="332399"/>
            </a:xfrm>
            <a:prstGeom prst="rect">
              <a:avLst/>
            </a:prstGeom>
            <a:noFill/>
          </p:spPr>
          <p:txBody>
            <a:bodyPr wrap="square" lIns="0" tIns="0" rIns="0" bIns="0" rtlCol="0">
              <a:spAutoFit/>
            </a:bodyPr>
            <a:lstStyle/>
            <a:p>
              <a:pPr>
                <a:lnSpc>
                  <a:spcPct val="90000"/>
                </a:lnSpc>
              </a:pPr>
              <a:r>
                <a:rPr lang="en-GB" sz="2400" b="1" dirty="0">
                  <a:solidFill>
                    <a:srgbClr val="002774"/>
                  </a:solidFill>
                </a:rPr>
                <a:t>B</a:t>
              </a:r>
            </a:p>
          </p:txBody>
        </p:sp>
        <p:sp>
          <p:nvSpPr>
            <p:cNvPr id="59" name="TextBox 58">
              <a:extLst>
                <a:ext uri="{FF2B5EF4-FFF2-40B4-BE49-F238E27FC236}">
                  <a16:creationId xmlns:a16="http://schemas.microsoft.com/office/drawing/2014/main" id="{32A1CB1E-8CBC-4F6F-AE92-A3618436FCA0}"/>
                </a:ext>
              </a:extLst>
            </p:cNvPr>
            <p:cNvSpPr txBox="1"/>
            <p:nvPr/>
          </p:nvSpPr>
          <p:spPr>
            <a:xfrm>
              <a:off x="602455" y="21002809"/>
              <a:ext cx="992940" cy="332399"/>
            </a:xfrm>
            <a:prstGeom prst="rect">
              <a:avLst/>
            </a:prstGeom>
            <a:noFill/>
          </p:spPr>
          <p:txBody>
            <a:bodyPr wrap="square" lIns="0" tIns="0" rIns="0" bIns="0" rtlCol="0">
              <a:spAutoFit/>
            </a:bodyPr>
            <a:lstStyle/>
            <a:p>
              <a:pPr>
                <a:lnSpc>
                  <a:spcPct val="90000"/>
                </a:lnSpc>
              </a:pPr>
              <a:r>
                <a:rPr lang="en-GB" sz="2400" b="1" dirty="0">
                  <a:solidFill>
                    <a:srgbClr val="002774"/>
                  </a:solidFill>
                </a:rPr>
                <a:t>A</a:t>
              </a:r>
            </a:p>
          </p:txBody>
        </p:sp>
        <p:sp>
          <p:nvSpPr>
            <p:cNvPr id="90" name="TextBox 89">
              <a:extLst>
                <a:ext uri="{FF2B5EF4-FFF2-40B4-BE49-F238E27FC236}">
                  <a16:creationId xmlns:a16="http://schemas.microsoft.com/office/drawing/2014/main" id="{7D85BCC2-8830-436E-B9A4-496B7A16C426}"/>
                </a:ext>
              </a:extLst>
            </p:cNvPr>
            <p:cNvSpPr txBox="1"/>
            <p:nvPr/>
          </p:nvSpPr>
          <p:spPr>
            <a:xfrm rot="16200000">
              <a:off x="6100810" y="22849651"/>
              <a:ext cx="2914653" cy="249299"/>
            </a:xfrm>
            <a:prstGeom prst="rect">
              <a:avLst/>
            </a:prstGeom>
            <a:noFill/>
          </p:spPr>
          <p:txBody>
            <a:bodyPr wrap="square" lIns="0" tIns="0" rIns="0" bIns="0" rtlCol="0">
              <a:spAutoFit/>
            </a:bodyPr>
            <a:lstStyle/>
            <a:p>
              <a:pPr algn="ctr">
                <a:lnSpc>
                  <a:spcPct val="90000"/>
                </a:lnSpc>
              </a:pPr>
              <a:r>
                <a:rPr lang="en-GB" sz="1800" dirty="0"/>
                <a:t>% of participants</a:t>
              </a:r>
            </a:p>
          </p:txBody>
        </p:sp>
      </p:grpSp>
      <p:sp>
        <p:nvSpPr>
          <p:cNvPr id="3" name="TextBox 2">
            <a:extLst>
              <a:ext uri="{FF2B5EF4-FFF2-40B4-BE49-F238E27FC236}">
                <a16:creationId xmlns:a16="http://schemas.microsoft.com/office/drawing/2014/main" id="{514C9634-5EB3-4580-8865-57137CC7D8A6}"/>
              </a:ext>
            </a:extLst>
          </p:cNvPr>
          <p:cNvSpPr txBox="1"/>
          <p:nvPr/>
        </p:nvSpPr>
        <p:spPr>
          <a:xfrm rot="16200000">
            <a:off x="13773776" y="7930285"/>
            <a:ext cx="3303918" cy="615553"/>
          </a:xfrm>
          <a:prstGeom prst="rect">
            <a:avLst/>
          </a:prstGeom>
          <a:noFill/>
        </p:spPr>
        <p:txBody>
          <a:bodyPr wrap="square" lIns="0" tIns="0" rIns="0" bIns="0" rtlCol="0">
            <a:spAutoFit/>
          </a:bodyPr>
          <a:lstStyle/>
          <a:p>
            <a:pPr algn="ctr"/>
            <a:r>
              <a:rPr lang="en-GB" sz="2000" dirty="0"/>
              <a:t>% participants with </a:t>
            </a:r>
          </a:p>
          <a:p>
            <a:pPr algn="ctr"/>
            <a:r>
              <a:rPr lang="en-GB" sz="2000" dirty="0"/>
              <a:t>HIV-1 RNA &lt;50 cp/mL </a:t>
            </a:r>
          </a:p>
        </p:txBody>
      </p:sp>
      <p:sp>
        <p:nvSpPr>
          <p:cNvPr id="94" name="Rectangle 93">
            <a:extLst>
              <a:ext uri="{FF2B5EF4-FFF2-40B4-BE49-F238E27FC236}">
                <a16:creationId xmlns:a16="http://schemas.microsoft.com/office/drawing/2014/main" id="{DDB62986-8C8F-4FAD-921E-6AB76AE480BC}"/>
              </a:ext>
            </a:extLst>
          </p:cNvPr>
          <p:cNvSpPr/>
          <p:nvPr/>
        </p:nvSpPr>
        <p:spPr>
          <a:xfrm>
            <a:off x="29006949" y="20764320"/>
            <a:ext cx="13457089" cy="594100"/>
          </a:xfrm>
          <a:prstGeom prst="rect">
            <a:avLst/>
          </a:prstGeom>
          <a:solidFill>
            <a:srgbClr val="2E318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6759" tIns="53381" rIns="106759" bIns="53381" rtlCol="0" anchor="ctr"/>
          <a:lstStyle/>
          <a:p>
            <a:pPr>
              <a:lnSpc>
                <a:spcPct val="90000"/>
              </a:lnSpc>
            </a:pPr>
            <a:r>
              <a:rPr lang="en-US" sz="3200" b="1" dirty="0"/>
              <a:t>Conclusions</a:t>
            </a:r>
          </a:p>
        </p:txBody>
      </p:sp>
      <p:sp>
        <p:nvSpPr>
          <p:cNvPr id="66" name="TextBox 65">
            <a:extLst>
              <a:ext uri="{FF2B5EF4-FFF2-40B4-BE49-F238E27FC236}">
                <a16:creationId xmlns:a16="http://schemas.microsoft.com/office/drawing/2014/main" id="{69E02930-EDCB-4509-9846-6AB85254E37A}"/>
              </a:ext>
            </a:extLst>
          </p:cNvPr>
          <p:cNvSpPr txBox="1"/>
          <p:nvPr/>
        </p:nvSpPr>
        <p:spPr>
          <a:xfrm>
            <a:off x="28998660" y="9177147"/>
            <a:ext cx="13483731" cy="877163"/>
          </a:xfrm>
          <a:prstGeom prst="rect">
            <a:avLst/>
          </a:prstGeom>
          <a:noFill/>
        </p:spPr>
        <p:txBody>
          <a:bodyPr wrap="square" lIns="0" tIns="0" rIns="0" bIns="0" rtlCol="0">
            <a:spAutoFit/>
          </a:bodyPr>
          <a:lstStyle/>
          <a:p>
            <a:pPr marL="333592" lvl="1" indent="-333592">
              <a:spcBef>
                <a:spcPts val="300"/>
              </a:spcBef>
              <a:spcAft>
                <a:spcPts val="300"/>
              </a:spcAft>
              <a:buClr>
                <a:srgbClr val="A21C49"/>
              </a:buClr>
              <a:buFont typeface="Arial" pitchFamily="34" charset="0"/>
              <a:buChar char="♦"/>
            </a:pPr>
            <a:r>
              <a:rPr lang="en-US" sz="2600" dirty="0"/>
              <a:t>At M6, 20 participants had an available post-BL genotype test. </a:t>
            </a:r>
          </a:p>
          <a:p>
            <a:pPr marL="665334" lvl="1" indent="-333592">
              <a:spcBef>
                <a:spcPts val="300"/>
              </a:spcBef>
              <a:spcAft>
                <a:spcPts val="300"/>
              </a:spcAft>
              <a:buClr>
                <a:srgbClr val="A21C49"/>
              </a:buClr>
              <a:buFont typeface="Arial" pitchFamily="34" charset="0"/>
              <a:buChar char="−"/>
            </a:pPr>
            <a:r>
              <a:rPr lang="en-GB" sz="2600" dirty="0"/>
              <a:t>No major resistance substitutions to the components of B/F/TAF emerged.</a:t>
            </a:r>
            <a:endParaRPr lang="en-US" sz="2600" dirty="0"/>
          </a:p>
        </p:txBody>
      </p:sp>
      <p:sp>
        <p:nvSpPr>
          <p:cNvPr id="96" name="TextBox 95">
            <a:extLst>
              <a:ext uri="{FF2B5EF4-FFF2-40B4-BE49-F238E27FC236}">
                <a16:creationId xmlns:a16="http://schemas.microsoft.com/office/drawing/2014/main" id="{51741BE4-3A41-467F-AC35-1F7E5561C2CD}"/>
              </a:ext>
            </a:extLst>
          </p:cNvPr>
          <p:cNvSpPr txBox="1"/>
          <p:nvPr/>
        </p:nvSpPr>
        <p:spPr>
          <a:xfrm>
            <a:off x="14689767" y="11463374"/>
            <a:ext cx="13396931" cy="2077492"/>
          </a:xfrm>
          <a:prstGeom prst="rect">
            <a:avLst/>
          </a:prstGeom>
          <a:noFill/>
        </p:spPr>
        <p:txBody>
          <a:bodyPr wrap="square" lIns="0" tIns="0" rIns="0" bIns="0" rtlCol="0">
            <a:spAutoFit/>
          </a:bodyPr>
          <a:lstStyle/>
          <a:p>
            <a:pPr marL="333592" indent="-333592">
              <a:spcBef>
                <a:spcPts val="300"/>
              </a:spcBef>
              <a:spcAft>
                <a:spcPts val="300"/>
              </a:spcAft>
              <a:buClr>
                <a:srgbClr val="A21C49"/>
              </a:buClr>
              <a:buFont typeface="Arial" pitchFamily="34" charset="0"/>
              <a:buChar char="♦"/>
            </a:pPr>
            <a:r>
              <a:rPr lang="en-US" sz="2600" dirty="0"/>
              <a:t>At M6, HIV-1 RNA was &lt;200 cp/mL in 517/527 (98%) participants (TN, 80/83 [96%]; </a:t>
            </a:r>
            <a:br>
              <a:rPr lang="en-US" sz="2600" dirty="0"/>
            </a:br>
            <a:r>
              <a:rPr lang="en-US" sz="2600" dirty="0"/>
              <a:t>TE, 437/444 [98%]). </a:t>
            </a:r>
          </a:p>
          <a:p>
            <a:pPr marL="333592" indent="-333592">
              <a:spcBef>
                <a:spcPts val="300"/>
              </a:spcBef>
              <a:spcAft>
                <a:spcPts val="300"/>
              </a:spcAft>
              <a:buClr>
                <a:srgbClr val="A21C49"/>
              </a:buClr>
              <a:buFont typeface="Arial" pitchFamily="34" charset="0"/>
              <a:buChar char="♦"/>
            </a:pPr>
            <a:r>
              <a:rPr lang="en-US" sz="2600" dirty="0"/>
              <a:t>Median (Q1–Q3) CD4 cell count increased from 427 cells/µL (244–534) at BL to 672 cells/µL (480–798) at M6 in TN participants and remained stable in TE participants </a:t>
            </a:r>
            <a:br>
              <a:rPr lang="en-US" sz="2600" dirty="0"/>
            </a:br>
            <a:r>
              <a:rPr lang="en-US" sz="2600" dirty="0"/>
              <a:t>(BL: 670 cells/µL [457–880]; M6: 670 cells/µL [462–861]).</a:t>
            </a:r>
          </a:p>
        </p:txBody>
      </p:sp>
      <p:sp>
        <p:nvSpPr>
          <p:cNvPr id="2" name="TextBox 1">
            <a:extLst>
              <a:ext uri="{FF2B5EF4-FFF2-40B4-BE49-F238E27FC236}">
                <a16:creationId xmlns:a16="http://schemas.microsoft.com/office/drawing/2014/main" id="{90EA56E0-2A9D-408D-88BD-F7172DBB69C8}"/>
              </a:ext>
            </a:extLst>
          </p:cNvPr>
          <p:cNvSpPr txBox="1"/>
          <p:nvPr/>
        </p:nvSpPr>
        <p:spPr>
          <a:xfrm>
            <a:off x="17958429" y="9326360"/>
            <a:ext cx="1259169" cy="276999"/>
          </a:xfrm>
          <a:prstGeom prst="rect">
            <a:avLst/>
          </a:prstGeom>
          <a:noFill/>
        </p:spPr>
        <p:txBody>
          <a:bodyPr wrap="square" lIns="0" tIns="0" rIns="0" bIns="0" rtlCol="0">
            <a:spAutoFit/>
          </a:bodyPr>
          <a:lstStyle/>
          <a:p>
            <a:pPr algn="ctr">
              <a:lnSpc>
                <a:spcPct val="90000"/>
              </a:lnSpc>
            </a:pPr>
            <a:r>
              <a:rPr lang="en-GB" sz="2000" dirty="0">
                <a:solidFill>
                  <a:schemeClr val="bg1"/>
                </a:solidFill>
              </a:rPr>
              <a:t>70/86*</a:t>
            </a:r>
          </a:p>
        </p:txBody>
      </p:sp>
      <p:sp>
        <p:nvSpPr>
          <p:cNvPr id="69" name="TextBox 68">
            <a:extLst>
              <a:ext uri="{FF2B5EF4-FFF2-40B4-BE49-F238E27FC236}">
                <a16:creationId xmlns:a16="http://schemas.microsoft.com/office/drawing/2014/main" id="{4678EDC6-714E-4ACE-85CC-9E41D118AC24}"/>
              </a:ext>
            </a:extLst>
          </p:cNvPr>
          <p:cNvSpPr txBox="1"/>
          <p:nvPr/>
        </p:nvSpPr>
        <p:spPr>
          <a:xfrm>
            <a:off x="19554972" y="9336847"/>
            <a:ext cx="1259169" cy="276999"/>
          </a:xfrm>
          <a:prstGeom prst="rect">
            <a:avLst/>
          </a:prstGeom>
          <a:noFill/>
        </p:spPr>
        <p:txBody>
          <a:bodyPr wrap="square" lIns="0" tIns="0" rIns="0" bIns="0" rtlCol="0">
            <a:spAutoFit/>
          </a:bodyPr>
          <a:lstStyle/>
          <a:p>
            <a:pPr algn="ctr">
              <a:lnSpc>
                <a:spcPct val="90000"/>
              </a:lnSpc>
            </a:pPr>
            <a:r>
              <a:rPr lang="en-GB" sz="2000" dirty="0">
                <a:solidFill>
                  <a:schemeClr val="bg1"/>
                </a:solidFill>
              </a:rPr>
              <a:t>74/83*</a:t>
            </a:r>
          </a:p>
        </p:txBody>
      </p:sp>
      <p:sp>
        <p:nvSpPr>
          <p:cNvPr id="80" name="TextBox 79">
            <a:extLst>
              <a:ext uri="{FF2B5EF4-FFF2-40B4-BE49-F238E27FC236}">
                <a16:creationId xmlns:a16="http://schemas.microsoft.com/office/drawing/2014/main" id="{332F61FD-E284-4647-9A94-3ECF6A05D80F}"/>
              </a:ext>
            </a:extLst>
          </p:cNvPr>
          <p:cNvSpPr txBox="1"/>
          <p:nvPr/>
        </p:nvSpPr>
        <p:spPr>
          <a:xfrm>
            <a:off x="23558278" y="9326687"/>
            <a:ext cx="1259169" cy="276999"/>
          </a:xfrm>
          <a:prstGeom prst="rect">
            <a:avLst/>
          </a:prstGeom>
          <a:noFill/>
        </p:spPr>
        <p:txBody>
          <a:bodyPr wrap="square" lIns="0" tIns="0" rIns="0" bIns="0" rtlCol="0">
            <a:spAutoFit/>
          </a:bodyPr>
          <a:lstStyle/>
          <a:p>
            <a:pPr algn="ctr">
              <a:lnSpc>
                <a:spcPct val="90000"/>
              </a:lnSpc>
            </a:pPr>
            <a:r>
              <a:rPr lang="en-GB" sz="2000" dirty="0">
                <a:solidFill>
                  <a:schemeClr val="bg1"/>
                </a:solidFill>
              </a:rPr>
              <a:t>418/440*</a:t>
            </a:r>
          </a:p>
        </p:txBody>
      </p:sp>
      <p:sp>
        <p:nvSpPr>
          <p:cNvPr id="84" name="TextBox 83">
            <a:extLst>
              <a:ext uri="{FF2B5EF4-FFF2-40B4-BE49-F238E27FC236}">
                <a16:creationId xmlns:a16="http://schemas.microsoft.com/office/drawing/2014/main" id="{22E780CC-35AC-498C-871D-C7FA9BB3D2D1}"/>
              </a:ext>
            </a:extLst>
          </p:cNvPr>
          <p:cNvSpPr txBox="1"/>
          <p:nvPr/>
        </p:nvSpPr>
        <p:spPr>
          <a:xfrm>
            <a:off x="25161171" y="9326155"/>
            <a:ext cx="1259169" cy="276999"/>
          </a:xfrm>
          <a:prstGeom prst="rect">
            <a:avLst/>
          </a:prstGeom>
          <a:noFill/>
        </p:spPr>
        <p:txBody>
          <a:bodyPr wrap="square" lIns="0" tIns="0" rIns="0" bIns="0" rtlCol="0">
            <a:spAutoFit/>
          </a:bodyPr>
          <a:lstStyle/>
          <a:p>
            <a:pPr algn="ctr">
              <a:lnSpc>
                <a:spcPct val="90000"/>
              </a:lnSpc>
            </a:pPr>
            <a:r>
              <a:rPr lang="en-GB" sz="2000" dirty="0">
                <a:solidFill>
                  <a:schemeClr val="bg1"/>
                </a:solidFill>
              </a:rPr>
              <a:t>418/444*</a:t>
            </a:r>
          </a:p>
        </p:txBody>
      </p:sp>
      <p:sp>
        <p:nvSpPr>
          <p:cNvPr id="20" name="TextBox 19">
            <a:extLst>
              <a:ext uri="{FF2B5EF4-FFF2-40B4-BE49-F238E27FC236}">
                <a16:creationId xmlns:a16="http://schemas.microsoft.com/office/drawing/2014/main" id="{2B25F795-C406-4A5E-B3BA-FA275D55AF6C}"/>
              </a:ext>
            </a:extLst>
          </p:cNvPr>
          <p:cNvSpPr txBox="1"/>
          <p:nvPr/>
        </p:nvSpPr>
        <p:spPr>
          <a:xfrm>
            <a:off x="14895084" y="10472649"/>
            <a:ext cx="3351904" cy="276999"/>
          </a:xfrm>
          <a:prstGeom prst="rect">
            <a:avLst/>
          </a:prstGeom>
          <a:noFill/>
        </p:spPr>
        <p:txBody>
          <a:bodyPr wrap="square" lIns="0" tIns="0" rIns="0" bIns="0" rtlCol="0">
            <a:spAutoFit/>
          </a:bodyPr>
          <a:lstStyle/>
          <a:p>
            <a:pPr>
              <a:lnSpc>
                <a:spcPct val="90000"/>
              </a:lnSpc>
            </a:pPr>
            <a:r>
              <a:rPr lang="pt-BR" sz="2000" dirty="0"/>
              <a:t>HIV-1 RNA ≥50 cp/mL, n (%)</a:t>
            </a:r>
          </a:p>
        </p:txBody>
      </p:sp>
      <p:sp>
        <p:nvSpPr>
          <p:cNvPr id="21" name="TextBox 20">
            <a:extLst>
              <a:ext uri="{FF2B5EF4-FFF2-40B4-BE49-F238E27FC236}">
                <a16:creationId xmlns:a16="http://schemas.microsoft.com/office/drawing/2014/main" id="{A6644513-8971-4CFA-9095-15F2FAD305D2}"/>
              </a:ext>
            </a:extLst>
          </p:cNvPr>
          <p:cNvSpPr txBox="1"/>
          <p:nvPr/>
        </p:nvSpPr>
        <p:spPr>
          <a:xfrm>
            <a:off x="18041257" y="10471939"/>
            <a:ext cx="2688738" cy="276999"/>
          </a:xfrm>
          <a:prstGeom prst="rect">
            <a:avLst/>
          </a:prstGeom>
          <a:noFill/>
        </p:spPr>
        <p:txBody>
          <a:bodyPr wrap="square" lIns="0" tIns="0" rIns="0" bIns="0" rtlCol="0">
            <a:spAutoFit/>
          </a:bodyPr>
          <a:lstStyle/>
          <a:p>
            <a:pPr marL="1882775" indent="-1616075">
              <a:lnSpc>
                <a:spcPct val="90000"/>
              </a:lnSpc>
            </a:pPr>
            <a:r>
              <a:rPr lang="en-GB" sz="2000" dirty="0"/>
              <a:t>16 (19)	9 (11)</a:t>
            </a:r>
          </a:p>
        </p:txBody>
      </p:sp>
      <p:sp>
        <p:nvSpPr>
          <p:cNvPr id="95" name="TextBox 94">
            <a:extLst>
              <a:ext uri="{FF2B5EF4-FFF2-40B4-BE49-F238E27FC236}">
                <a16:creationId xmlns:a16="http://schemas.microsoft.com/office/drawing/2014/main" id="{9F3F756E-B4D4-4DD7-B08A-1F6F9BBB823F}"/>
              </a:ext>
            </a:extLst>
          </p:cNvPr>
          <p:cNvSpPr txBox="1"/>
          <p:nvPr/>
        </p:nvSpPr>
        <p:spPr>
          <a:xfrm>
            <a:off x="23661497" y="10472649"/>
            <a:ext cx="2812734" cy="276999"/>
          </a:xfrm>
          <a:prstGeom prst="rect">
            <a:avLst/>
          </a:prstGeom>
          <a:noFill/>
        </p:spPr>
        <p:txBody>
          <a:bodyPr wrap="square" lIns="0" tIns="0" rIns="0" bIns="0" rtlCol="0">
            <a:spAutoFit/>
          </a:bodyPr>
          <a:lstStyle/>
          <a:p>
            <a:pPr marL="1882775" indent="-1708150">
              <a:lnSpc>
                <a:spcPct val="90000"/>
              </a:lnSpc>
            </a:pPr>
            <a:r>
              <a:rPr lang="en-GB" sz="2000" dirty="0"/>
              <a:t>22 (5)	26 (6)</a:t>
            </a:r>
          </a:p>
        </p:txBody>
      </p:sp>
      <p:sp>
        <p:nvSpPr>
          <p:cNvPr id="97" name="TextBox 96">
            <a:extLst>
              <a:ext uri="{FF2B5EF4-FFF2-40B4-BE49-F238E27FC236}">
                <a16:creationId xmlns:a16="http://schemas.microsoft.com/office/drawing/2014/main" id="{F0A0BEAF-7BD1-45EA-8A14-24B9838681C4}"/>
              </a:ext>
            </a:extLst>
          </p:cNvPr>
          <p:cNvSpPr txBox="1"/>
          <p:nvPr/>
        </p:nvSpPr>
        <p:spPr>
          <a:xfrm>
            <a:off x="14679712" y="13712252"/>
            <a:ext cx="13500895" cy="360099"/>
          </a:xfrm>
          <a:prstGeom prst="rect">
            <a:avLst/>
          </a:prstGeom>
          <a:noFill/>
        </p:spPr>
        <p:txBody>
          <a:bodyPr wrap="square" lIns="0" tIns="0" rIns="0" bIns="0" rtlCol="0">
            <a:spAutoFit/>
          </a:bodyPr>
          <a:lstStyle/>
          <a:p>
            <a:pPr>
              <a:lnSpc>
                <a:spcPct val="90000"/>
              </a:lnSpc>
            </a:pPr>
            <a:r>
              <a:rPr lang="en-US" sz="2600" b="1" dirty="0">
                <a:solidFill>
                  <a:srgbClr val="2E318A"/>
                </a:solidFill>
              </a:rPr>
              <a:t>Table 1. Baseline characteristics and comorbidities/comedications</a:t>
            </a:r>
          </a:p>
        </p:txBody>
      </p:sp>
      <p:sp>
        <p:nvSpPr>
          <p:cNvPr id="98" name="TextBox 97">
            <a:extLst>
              <a:ext uri="{FF2B5EF4-FFF2-40B4-BE49-F238E27FC236}">
                <a16:creationId xmlns:a16="http://schemas.microsoft.com/office/drawing/2014/main" id="{389E1C45-E5B6-4E31-99A2-1B0F36F44456}"/>
              </a:ext>
            </a:extLst>
          </p:cNvPr>
          <p:cNvSpPr txBox="1"/>
          <p:nvPr/>
        </p:nvSpPr>
        <p:spPr>
          <a:xfrm>
            <a:off x="460471" y="2076493"/>
            <a:ext cx="41979529" cy="720197"/>
          </a:xfrm>
          <a:prstGeom prst="rect">
            <a:avLst/>
          </a:prstGeom>
          <a:noFill/>
        </p:spPr>
        <p:txBody>
          <a:bodyPr wrap="square" lIns="0" tIns="0" rIns="0" bIns="0" rtlCol="0">
            <a:spAutoFit/>
          </a:bodyPr>
          <a:lstStyle/>
          <a:p>
            <a:pPr algn="ctr">
              <a:lnSpc>
                <a:spcPct val="90000"/>
              </a:lnSpc>
            </a:pPr>
            <a:r>
              <a:rPr lang="en-US" sz="2600" b="1" u="sng" dirty="0"/>
              <a:t>O. Robineau</a:t>
            </a:r>
            <a:r>
              <a:rPr lang="en-US" sz="2600" b="1" baseline="30000" dirty="0"/>
              <a:t>1</a:t>
            </a:r>
            <a:r>
              <a:rPr lang="en-US" sz="2600" b="1" dirty="0"/>
              <a:t>, S. Esser</a:t>
            </a:r>
            <a:r>
              <a:rPr lang="en-US" sz="2600" b="1" baseline="30000" dirty="0"/>
              <a:t>2</a:t>
            </a:r>
            <a:r>
              <a:rPr lang="en-US" sz="2600" b="1" dirty="0"/>
              <a:t>, C. Spinner</a:t>
            </a:r>
            <a:r>
              <a:rPr lang="en-US" sz="2600" b="1" baseline="30000" dirty="0"/>
              <a:t>3</a:t>
            </a:r>
            <a:r>
              <a:rPr lang="en-US" sz="2600" b="1" dirty="0"/>
              <a:t>, C. Stephan</a:t>
            </a:r>
            <a:r>
              <a:rPr lang="en-US" sz="2600" b="1" baseline="30000" dirty="0"/>
              <a:t>4</a:t>
            </a:r>
            <a:r>
              <a:rPr lang="en-US" sz="2600" b="1" dirty="0"/>
              <a:t>, J. Brunetta</a:t>
            </a:r>
            <a:r>
              <a:rPr lang="en-US" sz="2600" b="1" baseline="30000" dirty="0"/>
              <a:t>5</a:t>
            </a:r>
            <a:r>
              <a:rPr lang="en-US" sz="2600" b="1" dirty="0"/>
              <a:t>, J. De Wet</a:t>
            </a:r>
            <a:r>
              <a:rPr lang="en-US" sz="2600" b="1" baseline="30000" dirty="0"/>
              <a:t>6</a:t>
            </a:r>
            <a:r>
              <a:rPr lang="en-US" sz="2600" b="1" dirty="0"/>
              <a:t>, A. Wong</a:t>
            </a:r>
            <a:r>
              <a:rPr lang="en-US" sz="2600" b="1" baseline="30000" dirty="0"/>
              <a:t>7</a:t>
            </a:r>
            <a:r>
              <a:rPr lang="en-US" sz="2600" b="1" dirty="0"/>
              <a:t>, B. van Welzen</a:t>
            </a:r>
            <a:r>
              <a:rPr lang="en-US" sz="2600" b="1" baseline="30000" dirty="0"/>
              <a:t>8</a:t>
            </a:r>
            <a:r>
              <a:rPr lang="en-US" sz="2600" b="1" dirty="0"/>
              <a:t>, J.S. Lambert</a:t>
            </a:r>
            <a:r>
              <a:rPr lang="en-US" sz="2600" b="1" baseline="30000" dirty="0"/>
              <a:t>9</a:t>
            </a:r>
            <a:r>
              <a:rPr lang="en-US" sz="2600" b="1" dirty="0"/>
              <a:t>, M. Heinzkill</a:t>
            </a:r>
            <a:r>
              <a:rPr lang="en-US" sz="2600" b="1" baseline="30000" dirty="0"/>
              <a:t>10</a:t>
            </a:r>
            <a:r>
              <a:rPr lang="en-US" sz="2600" b="1" dirty="0"/>
              <a:t>, H. Ramroth</a:t>
            </a:r>
            <a:r>
              <a:rPr lang="en-US" sz="2600" b="1" baseline="30000" dirty="0"/>
              <a:t>11</a:t>
            </a:r>
            <a:r>
              <a:rPr lang="en-US" sz="2600" b="1" dirty="0"/>
              <a:t>, </a:t>
            </a:r>
            <a:br>
              <a:rPr lang="en-US" sz="2600" b="1" dirty="0"/>
            </a:br>
            <a:r>
              <a:rPr lang="en-US" sz="2600" b="1" dirty="0"/>
              <a:t>S. Sahali</a:t>
            </a:r>
            <a:r>
              <a:rPr lang="en-US" sz="2600" b="1" baseline="30000" dirty="0"/>
              <a:t>12</a:t>
            </a:r>
            <a:r>
              <a:rPr lang="en-US" sz="2600" b="1" dirty="0"/>
              <a:t>, H. Tossonian</a:t>
            </a:r>
            <a:r>
              <a:rPr lang="en-US" sz="2600" b="1" baseline="30000" dirty="0"/>
              <a:t>13</a:t>
            </a:r>
            <a:r>
              <a:rPr lang="en-US" sz="2600" b="1" dirty="0"/>
              <a:t>, A. Torres Cornejo</a:t>
            </a:r>
            <a:r>
              <a:rPr lang="en-US" sz="2600" b="1" baseline="30000" dirty="0"/>
              <a:t>14</a:t>
            </a:r>
            <a:r>
              <a:rPr lang="en-US" sz="2600" b="1" dirty="0"/>
              <a:t>, N. Marshall</a:t>
            </a:r>
            <a:r>
              <a:rPr lang="en-US" sz="2600" b="1" baseline="30000" dirty="0"/>
              <a:t>15</a:t>
            </a:r>
            <a:r>
              <a:rPr lang="en-US" sz="2600" b="1" dirty="0"/>
              <a:t>, R. Haubrich</a:t>
            </a:r>
            <a:r>
              <a:rPr lang="en-US" sz="2600" b="1" baseline="30000" dirty="0"/>
              <a:t>16</a:t>
            </a:r>
            <a:r>
              <a:rPr lang="en-US" sz="2600" b="1" dirty="0"/>
              <a:t>, D. Thorpe</a:t>
            </a:r>
            <a:r>
              <a:rPr lang="en-US" sz="2600" b="1" baseline="30000" dirty="0"/>
              <a:t>11</a:t>
            </a:r>
          </a:p>
        </p:txBody>
      </p:sp>
      <p:sp>
        <p:nvSpPr>
          <p:cNvPr id="101" name="TextBox 100">
            <a:extLst>
              <a:ext uri="{FF2B5EF4-FFF2-40B4-BE49-F238E27FC236}">
                <a16:creationId xmlns:a16="http://schemas.microsoft.com/office/drawing/2014/main" id="{9C963C78-D2CB-450E-B8CE-C1F7EB4435CB}"/>
              </a:ext>
            </a:extLst>
          </p:cNvPr>
          <p:cNvSpPr txBox="1"/>
          <p:nvPr/>
        </p:nvSpPr>
        <p:spPr>
          <a:xfrm>
            <a:off x="38776387" y="31659258"/>
            <a:ext cx="3706207" cy="186846"/>
          </a:xfrm>
          <a:prstGeom prst="rect">
            <a:avLst/>
          </a:prstGeom>
          <a:noFill/>
        </p:spPr>
        <p:txBody>
          <a:bodyPr wrap="none" lIns="0" tIns="0" rIns="0" bIns="0" rtlCol="0">
            <a:spAutoFit/>
          </a:bodyPr>
          <a:lstStyle/>
          <a:p>
            <a:pPr algn="r">
              <a:lnSpc>
                <a:spcPct val="90000"/>
              </a:lnSpc>
            </a:pPr>
            <a:r>
              <a:rPr lang="en-US" sz="1349" dirty="0"/>
              <a:t>© 2020 Gilead Sciences, Inc. All rights reserved.</a:t>
            </a:r>
            <a:endParaRPr lang="en-US" sz="1349" baseline="30000" dirty="0"/>
          </a:p>
        </p:txBody>
      </p:sp>
      <p:sp>
        <p:nvSpPr>
          <p:cNvPr id="102" name="TextBox 101">
            <a:extLst>
              <a:ext uri="{FF2B5EF4-FFF2-40B4-BE49-F238E27FC236}">
                <a16:creationId xmlns:a16="http://schemas.microsoft.com/office/drawing/2014/main" id="{A13673F9-825E-4794-91FD-7D3F91A96C16}"/>
              </a:ext>
            </a:extLst>
          </p:cNvPr>
          <p:cNvSpPr txBox="1"/>
          <p:nvPr/>
        </p:nvSpPr>
        <p:spPr>
          <a:xfrm>
            <a:off x="28989422" y="28744928"/>
            <a:ext cx="13463503" cy="1717393"/>
          </a:xfrm>
          <a:prstGeom prst="rect">
            <a:avLst/>
          </a:prstGeom>
          <a:noFill/>
        </p:spPr>
        <p:txBody>
          <a:bodyPr wrap="square" lIns="0" tIns="0" rIns="0" bIns="0" numCol="1" rtlCol="0">
            <a:spAutoFit/>
          </a:bodyPr>
          <a:lstStyle/>
          <a:p>
            <a:pPr>
              <a:lnSpc>
                <a:spcPct val="90000"/>
              </a:lnSpc>
            </a:pPr>
            <a:r>
              <a:rPr lang="en-US" sz="1500" dirty="0"/>
              <a:t>OR has participated in advisory boards for Gilead, MSD and ViiV. SE reports research funding from Gilead, Janssen, MSD and ViiV; appearing on a scientific council for Gilead, GSK, Janssen, MSD and ViiV; being an honorary lecturer for Gilead, Janssen, MSD, Roche and ViiV; and participating in seminars for AbbVie, Gilead, Janssen, MSD and ViiV. </a:t>
            </a:r>
            <a:r>
              <a:rPr lang="en-US" sz="1500" dirty="0" err="1"/>
              <a:t>CSp</a:t>
            </a:r>
            <a:r>
              <a:rPr lang="en-US" sz="1500" dirty="0"/>
              <a:t> reports research funding from AbbVie, Gilead, GSK, Janssen, MSD and ViiV. </a:t>
            </a:r>
            <a:r>
              <a:rPr lang="en-US" sz="1500" dirty="0" err="1"/>
              <a:t>CSt</a:t>
            </a:r>
            <a:r>
              <a:rPr lang="en-US" sz="1500" dirty="0"/>
              <a:t> has acted as consultant for AbbVie, Gilead, </a:t>
            </a:r>
            <a:r>
              <a:rPr lang="en-US" sz="1500" dirty="0" err="1"/>
              <a:t>Hexal</a:t>
            </a:r>
            <a:r>
              <a:rPr lang="en-US" sz="1500" dirty="0"/>
              <a:t> AG, Janssen-</a:t>
            </a:r>
            <a:r>
              <a:rPr lang="en-US" sz="1500" dirty="0" err="1"/>
              <a:t>Cilag</a:t>
            </a:r>
            <a:r>
              <a:rPr lang="en-US" sz="1500" dirty="0"/>
              <a:t>, MSD and received travel grants from Gilead, Janssen-</a:t>
            </a:r>
            <a:r>
              <a:rPr lang="en-US" sz="1500" dirty="0" err="1"/>
              <a:t>Cilag</a:t>
            </a:r>
            <a:r>
              <a:rPr lang="en-US" sz="1500" dirty="0"/>
              <a:t> and MSD. JB has participated in advisory boards for Gilead, Merck and ViiV; and reports travel grants from Gilead and ViiV and speaker bureaus, speaker fees and consultancy for Gilead. JDW has participated in advisory boards for Gilead, Merck and ViiV, acted as a speaker for Gilead and ViiV, and received research funding from Gilead. AW reports consultancy, speaker fees, research grants, honoraria and participation in advisory boards for Gilead Sciences, Merck and ViiV Healthcare. </a:t>
            </a:r>
            <a:r>
              <a:rPr lang="en-US" sz="1500" dirty="0" err="1"/>
              <a:t>BvW</a:t>
            </a:r>
            <a:r>
              <a:rPr lang="en-US" sz="1500" dirty="0"/>
              <a:t> and JSL have nothing to disclose. MH, HR, </a:t>
            </a:r>
            <a:r>
              <a:rPr lang="en-US" sz="1500" dirty="0" err="1"/>
              <a:t>SSa</a:t>
            </a:r>
            <a:r>
              <a:rPr lang="en-US" sz="1500" dirty="0"/>
              <a:t>, HT, ATC, NM, RH, and DT are employees and shareholders of Gilead. </a:t>
            </a:r>
          </a:p>
        </p:txBody>
      </p:sp>
      <p:sp>
        <p:nvSpPr>
          <p:cNvPr id="103" name="TextBox 102">
            <a:extLst>
              <a:ext uri="{FF2B5EF4-FFF2-40B4-BE49-F238E27FC236}">
                <a16:creationId xmlns:a16="http://schemas.microsoft.com/office/drawing/2014/main" id="{D8789D67-72A7-4FAF-BE7F-1677548BC528}"/>
              </a:ext>
            </a:extLst>
          </p:cNvPr>
          <p:cNvSpPr txBox="1"/>
          <p:nvPr/>
        </p:nvSpPr>
        <p:spPr>
          <a:xfrm>
            <a:off x="29009998" y="27240655"/>
            <a:ext cx="13472596" cy="692497"/>
          </a:xfrm>
          <a:prstGeom prst="rect">
            <a:avLst/>
          </a:prstGeom>
          <a:noFill/>
        </p:spPr>
        <p:txBody>
          <a:bodyPr wrap="square" lIns="0" tIns="0" rIns="0" bIns="0" rtlCol="0">
            <a:spAutoFit/>
          </a:bodyPr>
          <a:lstStyle/>
          <a:p>
            <a:r>
              <a:rPr lang="en-US" sz="1500" dirty="0"/>
              <a:t>We thank the participants and investigators of the study. We thank Stephanie </a:t>
            </a:r>
            <a:r>
              <a:rPr lang="en-US" sz="1500" dirty="0" err="1"/>
              <a:t>Chretin</a:t>
            </a:r>
            <a:r>
              <a:rPr lang="en-US" sz="1500" dirty="0"/>
              <a:t> (ICON) for data analysis and Sandra </a:t>
            </a:r>
            <a:r>
              <a:rPr lang="en-US" sz="1500" dirty="0" err="1"/>
              <a:t>Schrieber</a:t>
            </a:r>
            <a:r>
              <a:rPr lang="en-US" sz="1500" dirty="0"/>
              <a:t> (Gilead) for her contributions to the abstract. Medical writing support, in consultation with the authors, was provided by Emma McConnell, PhD, from Aspire Scientific Ltd, Bollington, UK (funded by Gilead Sciences, Inc). The BICSTaR study is sponsored by Gilead. </a:t>
            </a:r>
          </a:p>
        </p:txBody>
      </p:sp>
      <p:sp>
        <p:nvSpPr>
          <p:cNvPr id="104" name="Rectangle 103">
            <a:extLst>
              <a:ext uri="{FF2B5EF4-FFF2-40B4-BE49-F238E27FC236}">
                <a16:creationId xmlns:a16="http://schemas.microsoft.com/office/drawing/2014/main" id="{5E6CE880-61E9-4BA2-8CAB-AE298889966A}"/>
              </a:ext>
            </a:extLst>
          </p:cNvPr>
          <p:cNvSpPr/>
          <p:nvPr/>
        </p:nvSpPr>
        <p:spPr>
          <a:xfrm>
            <a:off x="29003816" y="28074626"/>
            <a:ext cx="13443607" cy="594100"/>
          </a:xfrm>
          <a:prstGeom prst="rect">
            <a:avLst/>
          </a:prstGeom>
          <a:solidFill>
            <a:srgbClr val="2E318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6759" tIns="53381" rIns="106759" bIns="53381" rtlCol="0" anchor="ctr"/>
          <a:lstStyle/>
          <a:p>
            <a:pPr>
              <a:lnSpc>
                <a:spcPct val="90000"/>
              </a:lnSpc>
            </a:pPr>
            <a:r>
              <a:rPr lang="en-US" sz="3200" b="1" dirty="0"/>
              <a:t>Disclosures</a:t>
            </a:r>
          </a:p>
        </p:txBody>
      </p:sp>
      <p:sp>
        <p:nvSpPr>
          <p:cNvPr id="105" name="Rectangle 104">
            <a:extLst>
              <a:ext uri="{FF2B5EF4-FFF2-40B4-BE49-F238E27FC236}">
                <a16:creationId xmlns:a16="http://schemas.microsoft.com/office/drawing/2014/main" id="{62AA289C-DB39-44A8-A728-2DE057149C8A}"/>
              </a:ext>
            </a:extLst>
          </p:cNvPr>
          <p:cNvSpPr/>
          <p:nvPr/>
        </p:nvSpPr>
        <p:spPr>
          <a:xfrm>
            <a:off x="29010556" y="26610178"/>
            <a:ext cx="13444952" cy="594100"/>
          </a:xfrm>
          <a:prstGeom prst="rect">
            <a:avLst/>
          </a:prstGeom>
          <a:solidFill>
            <a:srgbClr val="2E318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6759" tIns="53381" rIns="106759" bIns="53381" rtlCol="0" anchor="ctr"/>
          <a:lstStyle/>
          <a:p>
            <a:pPr>
              <a:lnSpc>
                <a:spcPct val="90000"/>
              </a:lnSpc>
            </a:pPr>
            <a:r>
              <a:rPr lang="en-US" sz="3200" b="1" dirty="0"/>
              <a:t>Acknowledgments</a:t>
            </a:r>
          </a:p>
        </p:txBody>
      </p:sp>
      <p:sp>
        <p:nvSpPr>
          <p:cNvPr id="106" name="Rectangle 105">
            <a:extLst>
              <a:ext uri="{FF2B5EF4-FFF2-40B4-BE49-F238E27FC236}">
                <a16:creationId xmlns:a16="http://schemas.microsoft.com/office/drawing/2014/main" id="{C118D76D-3B98-4B4B-BDCA-2E908D8C53BC}"/>
              </a:ext>
            </a:extLst>
          </p:cNvPr>
          <p:cNvSpPr/>
          <p:nvPr/>
        </p:nvSpPr>
        <p:spPr>
          <a:xfrm>
            <a:off x="29001708" y="30565245"/>
            <a:ext cx="13453799" cy="552645"/>
          </a:xfrm>
          <a:prstGeom prst="rect">
            <a:avLst/>
          </a:prstGeom>
          <a:solidFill>
            <a:srgbClr val="A21C4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6759" tIns="53381" rIns="106759" bIns="53381" rtlCol="0" anchor="ctr"/>
          <a:lstStyle/>
          <a:p>
            <a:pPr algn="ctr">
              <a:lnSpc>
                <a:spcPct val="90000"/>
              </a:lnSpc>
            </a:pPr>
            <a:r>
              <a:rPr lang="en-US" sz="2000" b="1" dirty="0"/>
              <a:t>To hear Dr Robineau present the poster, click the audio icon on the top left of the poster</a:t>
            </a:r>
          </a:p>
        </p:txBody>
      </p:sp>
      <p:sp>
        <p:nvSpPr>
          <p:cNvPr id="108" name="TextBox 107">
            <a:extLst>
              <a:ext uri="{FF2B5EF4-FFF2-40B4-BE49-F238E27FC236}">
                <a16:creationId xmlns:a16="http://schemas.microsoft.com/office/drawing/2014/main" id="{7B4E2F2B-9A09-418A-96D2-B982A19F716B}"/>
              </a:ext>
            </a:extLst>
          </p:cNvPr>
          <p:cNvSpPr txBox="1"/>
          <p:nvPr/>
        </p:nvSpPr>
        <p:spPr>
          <a:xfrm>
            <a:off x="405847" y="31650304"/>
            <a:ext cx="2401042" cy="193899"/>
          </a:xfrm>
          <a:prstGeom prst="rect">
            <a:avLst/>
          </a:prstGeom>
          <a:noFill/>
        </p:spPr>
        <p:txBody>
          <a:bodyPr wrap="none" lIns="0" tIns="0" rIns="0" bIns="0" rtlCol="0">
            <a:spAutoFit/>
          </a:bodyPr>
          <a:lstStyle/>
          <a:p>
            <a:pPr>
              <a:lnSpc>
                <a:spcPct val="90000"/>
              </a:lnSpc>
            </a:pPr>
            <a:r>
              <a:rPr lang="en-US" sz="1400" dirty="0"/>
              <a:t>olivier.robineau82@gmail.com</a:t>
            </a:r>
          </a:p>
        </p:txBody>
      </p:sp>
      <p:pic>
        <p:nvPicPr>
          <p:cNvPr id="6" name="AIDS 2020 audio trimmed 24 June">
            <a:hlinkClick r:id="" action="ppaction://media"/>
            <a:extLst>
              <a:ext uri="{FF2B5EF4-FFF2-40B4-BE49-F238E27FC236}">
                <a16:creationId xmlns:a16="http://schemas.microsoft.com/office/drawing/2014/main" id="{15384248-C809-4620-BE12-FBF3B0916876}"/>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331510" y="1348605"/>
            <a:ext cx="1473419" cy="1473419"/>
          </a:xfrm>
          <a:prstGeom prst="rect">
            <a:avLst/>
          </a:prstGeom>
        </p:spPr>
      </p:pic>
    </p:spTree>
    <p:custDataLst>
      <p:tags r:id="rId1"/>
    </p:custDataLst>
    <p:extLst>
      <p:ext uri="{BB962C8B-B14F-4D97-AF65-F5344CB8AC3E}">
        <p14:creationId xmlns:p14="http://schemas.microsoft.com/office/powerpoint/2010/main" val="314404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636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lank">
  <a:themeElements>
    <a:clrScheme name="Gilead HIV">
      <a:dk1>
        <a:sysClr val="windowText" lastClr="000000"/>
      </a:dk1>
      <a:lt1>
        <a:sysClr val="window" lastClr="FFFFFF"/>
      </a:lt1>
      <a:dk2>
        <a:srgbClr val="CC0000"/>
      </a:dk2>
      <a:lt2>
        <a:srgbClr val="E2E2E2"/>
      </a:lt2>
      <a:accent1>
        <a:srgbClr val="CC0000"/>
      </a:accent1>
      <a:accent2>
        <a:srgbClr val="717074"/>
      </a:accent2>
      <a:accent3>
        <a:srgbClr val="0CB5EA"/>
      </a:accent3>
      <a:accent4>
        <a:srgbClr val="FBB040"/>
      </a:accent4>
      <a:accent5>
        <a:srgbClr val="6338A2"/>
      </a:accent5>
      <a:accent6>
        <a:srgbClr val="F66900"/>
      </a:accent6>
      <a:hlink>
        <a:srgbClr val="0972C9"/>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0000"/>
          </a:lnSpc>
          <a:defRPr dirty="0" smtClean="0"/>
        </a:defPPr>
      </a:lstStyle>
    </a:txDef>
  </a:objectDefaults>
  <a:extraClrSchemeLst/>
  <a:custClrLst>
    <a:custClr name="R127 G127 B127">
      <a:srgbClr val="7F7F7F"/>
    </a:custClr>
    <a:custClr name="R0 G196 B42">
      <a:srgbClr val="00C42A"/>
    </a:custClr>
    <a:custClr name="R0 G22 B66">
      <a:srgbClr val="002774"/>
    </a:custClr>
    <a:custClr name="R41 G96 B4">
      <a:srgbClr val="296004"/>
    </a:custClr>
    <a:custClr name="R0 G192 B60">
      <a:srgbClr val="00C0A0"/>
    </a:custClr>
    <a:custClr name="R202 G32 B85">
      <a:srgbClr val="C23C82"/>
    </a:custClr>
    <a:custClr name="R9 G114 B201">
      <a:srgbClr val="0972C9"/>
    </a:custClr>
    <a:custClr name="R6 G158 B35">
      <a:srgbClr val="069E23"/>
    </a:custClr>
    <a:custClr name="R160 G50 B250">
      <a:srgbClr val="A032FA"/>
    </a:custClr>
  </a:custClrLst>
  <a:extLst>
    <a:ext uri="{05A4C25C-085E-4340-85A3-A5531E510DB2}">
      <thm15:themeFamily xmlns:thm15="http://schemas.microsoft.com/office/thememl/2012/main" name="Gilead HIV TemplateV6.potx" id="{88B0C9EA-49A4-4B8F-80AC-673A8C15F9AB}" vid="{1220EA46-7CB4-4D13-8E8B-CCBD94359894}"/>
    </a:ext>
  </a:extLst>
</a:theme>
</file>

<file path=ppt/theme/theme2.xml><?xml version="1.0" encoding="utf-8"?>
<a:theme xmlns:a="http://schemas.openxmlformats.org/drawingml/2006/main" name="Office Theme">
  <a:themeElements>
    <a:clrScheme name="Gilead HIV">
      <a:dk1>
        <a:sysClr val="windowText" lastClr="000000"/>
      </a:dk1>
      <a:lt1>
        <a:sysClr val="window" lastClr="FFFFFF"/>
      </a:lt1>
      <a:dk2>
        <a:srgbClr val="CC0000"/>
      </a:dk2>
      <a:lt2>
        <a:srgbClr val="E2E2E2"/>
      </a:lt2>
      <a:accent1>
        <a:srgbClr val="CC0000"/>
      </a:accent1>
      <a:accent2>
        <a:srgbClr val="717074"/>
      </a:accent2>
      <a:accent3>
        <a:srgbClr val="0CB5EA"/>
      </a:accent3>
      <a:accent4>
        <a:srgbClr val="FBB040"/>
      </a:accent4>
      <a:accent5>
        <a:srgbClr val="6338A2"/>
      </a:accent5>
      <a:accent6>
        <a:srgbClr val="F66900"/>
      </a:accent6>
      <a:hlink>
        <a:srgbClr val="0972C9"/>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R127 G127 B127">
      <a:srgbClr val="7F7F7F"/>
    </a:custClr>
    <a:custClr name="R0 G196 B42">
      <a:srgbClr val="00C42A"/>
    </a:custClr>
    <a:custClr name="R0 G22 B66">
      <a:srgbClr val="002774"/>
    </a:custClr>
    <a:custClr name="R41 G96 B4">
      <a:srgbClr val="296004"/>
    </a:custClr>
    <a:custClr name="R0 G192 B60">
      <a:srgbClr val="00C0A0"/>
    </a:custClr>
    <a:custClr name="R202 G32 B85">
      <a:srgbClr val="C23C82"/>
    </a:custClr>
    <a:custClr name="R9 G114 B201">
      <a:srgbClr val="0972C9"/>
    </a:custClr>
    <a:custClr name="R6 G158 B35">
      <a:srgbClr val="069E23"/>
    </a:custClr>
    <a:custClr name="R160 G50 B250">
      <a:srgbClr val="A032FA"/>
    </a:custClr>
  </a:custClrLst>
</a:theme>
</file>

<file path=ppt/theme/theme3.xml><?xml version="1.0" encoding="utf-8"?>
<a:theme xmlns:a="http://schemas.openxmlformats.org/drawingml/2006/main" name="Office Theme">
  <a:themeElements>
    <a:clrScheme name="Gilead HIV">
      <a:dk1>
        <a:sysClr val="windowText" lastClr="000000"/>
      </a:dk1>
      <a:lt1>
        <a:sysClr val="window" lastClr="FFFFFF"/>
      </a:lt1>
      <a:dk2>
        <a:srgbClr val="CC0000"/>
      </a:dk2>
      <a:lt2>
        <a:srgbClr val="E2E2E2"/>
      </a:lt2>
      <a:accent1>
        <a:srgbClr val="CC0000"/>
      </a:accent1>
      <a:accent2>
        <a:srgbClr val="717074"/>
      </a:accent2>
      <a:accent3>
        <a:srgbClr val="0CB5EA"/>
      </a:accent3>
      <a:accent4>
        <a:srgbClr val="FBB040"/>
      </a:accent4>
      <a:accent5>
        <a:srgbClr val="6338A2"/>
      </a:accent5>
      <a:accent6>
        <a:srgbClr val="F66900"/>
      </a:accent6>
      <a:hlink>
        <a:srgbClr val="0972C9"/>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R127 G127 B127">
      <a:srgbClr val="7F7F7F"/>
    </a:custClr>
    <a:custClr name="R0 G196 B42">
      <a:srgbClr val="00C42A"/>
    </a:custClr>
    <a:custClr name="R0 G22 B66">
      <a:srgbClr val="002774"/>
    </a:custClr>
    <a:custClr name="R41 G96 B4">
      <a:srgbClr val="296004"/>
    </a:custClr>
    <a:custClr name="R0 G192 B60">
      <a:srgbClr val="00C0A0"/>
    </a:custClr>
    <a:custClr name="R202 G32 B85">
      <a:srgbClr val="C23C82"/>
    </a:custClr>
    <a:custClr name="R9 G114 B201">
      <a:srgbClr val="0972C9"/>
    </a:custClr>
    <a:custClr name="R6 G158 B35">
      <a:srgbClr val="069E23"/>
    </a:custClr>
    <a:custClr name="R160 G50 B250">
      <a:srgbClr val="A032FA"/>
    </a:custClr>
  </a:custClrLst>
</a:theme>
</file>

<file path=docProps/app.xml><?xml version="1.0" encoding="utf-8"?>
<Properties xmlns="http://schemas.openxmlformats.org/officeDocument/2006/extended-properties" xmlns:vt="http://schemas.openxmlformats.org/officeDocument/2006/docPropsVTypes">
  <Template>blank</Template>
  <TotalTime>0</TotalTime>
  <Words>2408</Words>
  <Application>Microsoft Office PowerPoint</Application>
  <PresentationFormat>Custom</PresentationFormat>
  <Paragraphs>288</Paragraphs>
  <Slides>1</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Wingdings</vt:lpstr>
      <vt:lpstr>blank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20</cp:revision>
  <dcterms:created xsi:type="dcterms:W3CDTF">2020-06-03T08:52:33Z</dcterms:created>
  <dcterms:modified xsi:type="dcterms:W3CDTF">2020-06-24T08:09:04Z</dcterms:modified>
</cp:coreProperties>
</file>